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93" r:id="rId3"/>
    <p:sldId id="257" r:id="rId4"/>
    <p:sldId id="291" r:id="rId5"/>
    <p:sldId id="295" r:id="rId6"/>
    <p:sldId id="258" r:id="rId7"/>
    <p:sldId id="297" r:id="rId8"/>
    <p:sldId id="299" r:id="rId9"/>
    <p:sldId id="300" r:id="rId10"/>
    <p:sldId id="296" r:id="rId11"/>
    <p:sldId id="298" r:id="rId12"/>
  </p:sldIdLst>
  <p:sldSz cx="9144000" cy="5143500" type="screen16x9"/>
  <p:notesSz cx="6858000" cy="9144000"/>
  <p:embeddedFontLst>
    <p:embeddedFont>
      <p:font typeface="Bebas Neue" panose="020B0606020202050201" pitchFamily="34" charset="0"/>
      <p:regular r:id="rId14"/>
    </p:embeddedFont>
    <p:embeddedFont>
      <p:font typeface="Montserrat" panose="00000500000000000000" pitchFamily="2" charset="0"/>
      <p:regular r:id="rId15"/>
      <p:bold r:id="rId16"/>
      <p:italic r:id="rId17"/>
      <p:boldItalic r:id="rId18"/>
    </p:embeddedFont>
    <p:embeddedFont>
      <p:font typeface="Montserrat Black" panose="00000A00000000000000" pitchFamily="2" charset="0"/>
      <p:bold r:id="rId19"/>
      <p:boldItalic r:id="rId20"/>
    </p:embeddedFont>
    <p:embeddedFont>
      <p:font typeface="Montserrat Light" panose="00000400000000000000" pitchFamily="2" charset="0"/>
      <p:regular r:id="rId21"/>
      <p:italic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4DCBE3-BF6A-42C0-8401-3DE7687D8D32}">
  <a:tblStyle styleId="{084DCBE3-BF6A-42C0-8401-3DE7687D8D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8F9E45-D674-4E3C-BC6B-CCF05BD393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1392" autoAdjust="0"/>
  </p:normalViewPr>
  <p:slideViewPr>
    <p:cSldViewPr snapToGrid="0">
      <p:cViewPr varScale="1">
        <p:scale>
          <a:sx n="69" d="100"/>
          <a:sy n="69" d="100"/>
        </p:scale>
        <p:origin x="1660" y="1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 N" userId="cead40b9e24088fc" providerId="LiveId" clId="{EAA8676F-62B1-4A94-8AF0-B53042A6946D}"/>
    <pc:docChg chg="undo redo custSel addSld delSld modSld sldOrd delMainMaster">
      <pc:chgData name="T N" userId="cead40b9e24088fc" providerId="LiveId" clId="{EAA8676F-62B1-4A94-8AF0-B53042A6946D}" dt="2024-12-21T07:01:26.223" v="4105" actId="478"/>
      <pc:docMkLst>
        <pc:docMk/>
      </pc:docMkLst>
      <pc:sldChg chg="addSp delSp modSp mod setBg">
        <pc:chgData name="T N" userId="cead40b9e24088fc" providerId="LiveId" clId="{EAA8676F-62B1-4A94-8AF0-B53042A6946D}" dt="2024-12-21T02:14:55.971" v="3370" actId="6549"/>
        <pc:sldMkLst>
          <pc:docMk/>
          <pc:sldMk cId="0" sldId="256"/>
        </pc:sldMkLst>
        <pc:spChg chg="mod">
          <ac:chgData name="T N" userId="cead40b9e24088fc" providerId="LiveId" clId="{EAA8676F-62B1-4A94-8AF0-B53042A6946D}" dt="2024-12-21T02:14:55.971" v="3370" actId="6549"/>
          <ac:spMkLst>
            <pc:docMk/>
            <pc:sldMk cId="0" sldId="256"/>
            <ac:spMk id="436" creationId="{00000000-0000-0000-0000-000000000000}"/>
          </ac:spMkLst>
        </pc:spChg>
        <pc:grpChg chg="del">
          <ac:chgData name="T N" userId="cead40b9e24088fc" providerId="LiveId" clId="{EAA8676F-62B1-4A94-8AF0-B53042A6946D}" dt="2024-12-20T23:16:31.509" v="876" actId="478"/>
          <ac:grpSpMkLst>
            <pc:docMk/>
            <pc:sldMk cId="0" sldId="256"/>
            <ac:grpSpMk id="440" creationId="{00000000-0000-0000-0000-000000000000}"/>
          </ac:grpSpMkLst>
        </pc:grpChg>
        <pc:grpChg chg="del">
          <ac:chgData name="T N" userId="cead40b9e24088fc" providerId="LiveId" clId="{EAA8676F-62B1-4A94-8AF0-B53042A6946D}" dt="2024-12-20T23:16:35.934" v="878" actId="478"/>
          <ac:grpSpMkLst>
            <pc:docMk/>
            <pc:sldMk cId="0" sldId="256"/>
            <ac:grpSpMk id="443" creationId="{00000000-0000-0000-0000-000000000000}"/>
          </ac:grpSpMkLst>
        </pc:grpChg>
        <pc:grpChg chg="del">
          <ac:chgData name="T N" userId="cead40b9e24088fc" providerId="LiveId" clId="{EAA8676F-62B1-4A94-8AF0-B53042A6946D}" dt="2024-12-20T23:16:33.020" v="877" actId="478"/>
          <ac:grpSpMkLst>
            <pc:docMk/>
            <pc:sldMk cId="0" sldId="256"/>
            <ac:grpSpMk id="446" creationId="{00000000-0000-0000-0000-000000000000}"/>
          </ac:grpSpMkLst>
        </pc:grpChg>
        <pc:picChg chg="del mod">
          <ac:chgData name="T N" userId="cead40b9e24088fc" providerId="LiveId" clId="{EAA8676F-62B1-4A94-8AF0-B53042A6946D}" dt="2024-12-20T20:53:25.596" v="47" actId="478"/>
          <ac:picMkLst>
            <pc:docMk/>
            <pc:sldMk cId="0" sldId="256"/>
            <ac:picMk id="5" creationId="{A3811C17-687D-DF60-C107-C04B42C84DB1}"/>
          </ac:picMkLst>
        </pc:picChg>
        <pc:picChg chg="add mod ord">
          <ac:chgData name="T N" userId="cead40b9e24088fc" providerId="LiveId" clId="{EAA8676F-62B1-4A94-8AF0-B53042A6946D}" dt="2024-12-21T02:14:14.878" v="3365" actId="1038"/>
          <ac:picMkLst>
            <pc:docMk/>
            <pc:sldMk cId="0" sldId="256"/>
            <ac:picMk id="7" creationId="{4152A9BB-6FCD-ECA3-83DA-ECFC9C8FBAB6}"/>
          </ac:picMkLst>
        </pc:picChg>
        <pc:picChg chg="mod">
          <ac:chgData name="T N" userId="cead40b9e24088fc" providerId="LiveId" clId="{EAA8676F-62B1-4A94-8AF0-B53042A6946D}" dt="2024-12-21T01:38:12.691" v="3067" actId="1076"/>
          <ac:picMkLst>
            <pc:docMk/>
            <pc:sldMk cId="0" sldId="256"/>
            <ac:picMk id="439" creationId="{00000000-0000-0000-0000-000000000000}"/>
          </ac:picMkLst>
        </pc:picChg>
        <pc:picChg chg="mod">
          <ac:chgData name="T N" userId="cead40b9e24088fc" providerId="LiveId" clId="{EAA8676F-62B1-4A94-8AF0-B53042A6946D}" dt="2024-12-21T01:38:09.951" v="3066" actId="1076"/>
          <ac:picMkLst>
            <pc:docMk/>
            <pc:sldMk cId="0" sldId="256"/>
            <ac:picMk id="449" creationId="{00000000-0000-0000-0000-000000000000}"/>
          </ac:picMkLst>
        </pc:picChg>
      </pc:sldChg>
      <pc:sldChg chg="addSp delSp modSp mod ord">
        <pc:chgData name="T N" userId="cead40b9e24088fc" providerId="LiveId" clId="{EAA8676F-62B1-4A94-8AF0-B53042A6946D}" dt="2024-12-21T04:26:06.659" v="4092" actId="20577"/>
        <pc:sldMkLst>
          <pc:docMk/>
          <pc:sldMk cId="0" sldId="257"/>
        </pc:sldMkLst>
        <pc:spChg chg="mod">
          <ac:chgData name="T N" userId="cead40b9e24088fc" providerId="LiveId" clId="{EAA8676F-62B1-4A94-8AF0-B53042A6946D}" dt="2024-12-20T23:13:52.248" v="707" actId="20577"/>
          <ac:spMkLst>
            <pc:docMk/>
            <pc:sldMk cId="0" sldId="257"/>
            <ac:spMk id="542" creationId="{00000000-0000-0000-0000-000000000000}"/>
          </ac:spMkLst>
        </pc:spChg>
        <pc:spChg chg="mod">
          <ac:chgData name="T N" userId="cead40b9e24088fc" providerId="LiveId" clId="{EAA8676F-62B1-4A94-8AF0-B53042A6946D}" dt="2024-12-21T04:26:06.659" v="4092" actId="20577"/>
          <ac:spMkLst>
            <pc:docMk/>
            <pc:sldMk cId="0" sldId="257"/>
            <ac:spMk id="543" creationId="{00000000-0000-0000-0000-000000000000}"/>
          </ac:spMkLst>
        </pc:spChg>
        <pc:grpChg chg="del">
          <ac:chgData name="T N" userId="cead40b9e24088fc" providerId="LiveId" clId="{EAA8676F-62B1-4A94-8AF0-B53042A6946D}" dt="2024-12-20T23:12:26.121" v="622" actId="478"/>
          <ac:grpSpMkLst>
            <pc:docMk/>
            <pc:sldMk cId="0" sldId="257"/>
            <ac:grpSpMk id="544" creationId="{00000000-0000-0000-0000-000000000000}"/>
          </ac:grpSpMkLst>
        </pc:grpChg>
        <pc:grpChg chg="del">
          <ac:chgData name="T N" userId="cead40b9e24088fc" providerId="LiveId" clId="{EAA8676F-62B1-4A94-8AF0-B53042A6946D}" dt="2024-12-20T23:12:24.666" v="621" actId="478"/>
          <ac:grpSpMkLst>
            <pc:docMk/>
            <pc:sldMk cId="0" sldId="257"/>
            <ac:grpSpMk id="547" creationId="{00000000-0000-0000-0000-000000000000}"/>
          </ac:grpSpMkLst>
        </pc:grpChg>
        <pc:graphicFrameChg chg="add del mod modGraphic">
          <ac:chgData name="T N" userId="cead40b9e24088fc" providerId="LiveId" clId="{EAA8676F-62B1-4A94-8AF0-B53042A6946D}" dt="2024-12-20T22:08:07.327" v="437" actId="478"/>
          <ac:graphicFrameMkLst>
            <pc:docMk/>
            <pc:sldMk cId="0" sldId="257"/>
            <ac:graphicFrameMk id="2" creationId="{192F30BE-10F4-ACC6-D448-D4FA075E47BE}"/>
          </ac:graphicFrameMkLst>
        </pc:graphicFrameChg>
        <pc:picChg chg="add mod">
          <ac:chgData name="T N" userId="cead40b9e24088fc" providerId="LiveId" clId="{EAA8676F-62B1-4A94-8AF0-B53042A6946D}" dt="2024-12-21T04:25:19.959" v="4085" actId="1076"/>
          <ac:picMkLst>
            <pc:docMk/>
            <pc:sldMk cId="0" sldId="257"/>
            <ac:picMk id="3" creationId="{6DD472A4-AC19-C860-66C8-E37A62D11306}"/>
          </ac:picMkLst>
        </pc:picChg>
        <pc:picChg chg="del">
          <ac:chgData name="T N" userId="cead40b9e24088fc" providerId="LiveId" clId="{EAA8676F-62B1-4A94-8AF0-B53042A6946D}" dt="2024-12-20T22:52:14.671" v="603" actId="478"/>
          <ac:picMkLst>
            <pc:docMk/>
            <pc:sldMk cId="0" sldId="257"/>
            <ac:picMk id="550" creationId="{00000000-0000-0000-0000-000000000000}"/>
          </ac:picMkLst>
        </pc:picChg>
      </pc:sldChg>
      <pc:sldChg chg="addSp delSp modSp mod ord modNotes">
        <pc:chgData name="T N" userId="cead40b9e24088fc" providerId="LiveId" clId="{EAA8676F-62B1-4A94-8AF0-B53042A6946D}" dt="2024-12-21T05:35:45.876" v="4103" actId="14100"/>
        <pc:sldMkLst>
          <pc:docMk/>
          <pc:sldMk cId="0" sldId="258"/>
        </pc:sldMkLst>
        <pc:spChg chg="mod">
          <ac:chgData name="T N" userId="cead40b9e24088fc" providerId="LiveId" clId="{EAA8676F-62B1-4A94-8AF0-B53042A6946D}" dt="2024-12-21T00:47:51.255" v="2512" actId="6549"/>
          <ac:spMkLst>
            <pc:docMk/>
            <pc:sldMk cId="0" sldId="258"/>
            <ac:spMk id="555" creationId="{00000000-0000-0000-0000-000000000000}"/>
          </ac:spMkLst>
        </pc:spChg>
        <pc:spChg chg="mod">
          <ac:chgData name="T N" userId="cead40b9e24088fc" providerId="LiveId" clId="{EAA8676F-62B1-4A94-8AF0-B53042A6946D}" dt="2024-12-21T00:57:15.437" v="2792" actId="164"/>
          <ac:spMkLst>
            <pc:docMk/>
            <pc:sldMk cId="0" sldId="258"/>
            <ac:spMk id="556" creationId="{00000000-0000-0000-0000-000000000000}"/>
          </ac:spMkLst>
        </pc:spChg>
        <pc:spChg chg="mod">
          <ac:chgData name="T N" userId="cead40b9e24088fc" providerId="LiveId" clId="{EAA8676F-62B1-4A94-8AF0-B53042A6946D}" dt="2024-12-21T05:35:45.876" v="4103" actId="14100"/>
          <ac:spMkLst>
            <pc:docMk/>
            <pc:sldMk cId="0" sldId="258"/>
            <ac:spMk id="557" creationId="{00000000-0000-0000-0000-000000000000}"/>
          </ac:spMkLst>
        </pc:spChg>
        <pc:spChg chg="mod">
          <ac:chgData name="T N" userId="cead40b9e24088fc" providerId="LiveId" clId="{EAA8676F-62B1-4A94-8AF0-B53042A6946D}" dt="2024-12-21T05:35:31.664" v="4095" actId="20577"/>
          <ac:spMkLst>
            <pc:docMk/>
            <pc:sldMk cId="0" sldId="258"/>
            <ac:spMk id="558" creationId="{00000000-0000-0000-0000-000000000000}"/>
          </ac:spMkLst>
        </pc:spChg>
        <pc:spChg chg="mod">
          <ac:chgData name="T N" userId="cead40b9e24088fc" providerId="LiveId" clId="{EAA8676F-62B1-4A94-8AF0-B53042A6946D}" dt="2024-12-21T00:57:15.437" v="2792" actId="164"/>
          <ac:spMkLst>
            <pc:docMk/>
            <pc:sldMk cId="0" sldId="258"/>
            <ac:spMk id="559" creationId="{00000000-0000-0000-0000-000000000000}"/>
          </ac:spMkLst>
        </pc:spChg>
        <pc:spChg chg="mod">
          <ac:chgData name="T N" userId="cead40b9e24088fc" providerId="LiveId" clId="{EAA8676F-62B1-4A94-8AF0-B53042A6946D}" dt="2024-12-21T00:57:15.437" v="2792" actId="164"/>
          <ac:spMkLst>
            <pc:docMk/>
            <pc:sldMk cId="0" sldId="258"/>
            <ac:spMk id="561" creationId="{00000000-0000-0000-0000-000000000000}"/>
          </ac:spMkLst>
        </pc:spChg>
        <pc:spChg chg="mod">
          <ac:chgData name="T N" userId="cead40b9e24088fc" providerId="LiveId" clId="{EAA8676F-62B1-4A94-8AF0-B53042A6946D}" dt="2024-12-21T00:56:03.861" v="2767" actId="1076"/>
          <ac:spMkLst>
            <pc:docMk/>
            <pc:sldMk cId="0" sldId="258"/>
            <ac:spMk id="565" creationId="{00000000-0000-0000-0000-000000000000}"/>
          </ac:spMkLst>
        </pc:spChg>
        <pc:spChg chg="mod">
          <ac:chgData name="T N" userId="cead40b9e24088fc" providerId="LiveId" clId="{EAA8676F-62B1-4A94-8AF0-B53042A6946D}" dt="2024-12-21T00:50:35.490" v="2749" actId="255"/>
          <ac:spMkLst>
            <pc:docMk/>
            <pc:sldMk cId="0" sldId="258"/>
            <ac:spMk id="566" creationId="{00000000-0000-0000-0000-000000000000}"/>
          </ac:spMkLst>
        </pc:spChg>
        <pc:spChg chg="del mod">
          <ac:chgData name="T N" userId="cead40b9e24088fc" providerId="LiveId" clId="{EAA8676F-62B1-4A94-8AF0-B53042A6946D}" dt="2024-12-21T00:55:00.345" v="2753" actId="478"/>
          <ac:spMkLst>
            <pc:docMk/>
            <pc:sldMk cId="0" sldId="258"/>
            <ac:spMk id="567" creationId="{00000000-0000-0000-0000-000000000000}"/>
          </ac:spMkLst>
        </pc:spChg>
        <pc:spChg chg="mod">
          <ac:chgData name="T N" userId="cead40b9e24088fc" providerId="LiveId" clId="{EAA8676F-62B1-4A94-8AF0-B53042A6946D}" dt="2024-12-21T00:57:15.437" v="2792" actId="164"/>
          <ac:spMkLst>
            <pc:docMk/>
            <pc:sldMk cId="0" sldId="258"/>
            <ac:spMk id="568" creationId="{00000000-0000-0000-0000-000000000000}"/>
          </ac:spMkLst>
        </pc:spChg>
        <pc:spChg chg="mod">
          <ac:chgData name="T N" userId="cead40b9e24088fc" providerId="LiveId" clId="{EAA8676F-62B1-4A94-8AF0-B53042A6946D}" dt="2024-12-21T00:57:15.437" v="2792" actId="164"/>
          <ac:spMkLst>
            <pc:docMk/>
            <pc:sldMk cId="0" sldId="258"/>
            <ac:spMk id="569" creationId="{00000000-0000-0000-0000-000000000000}"/>
          </ac:spMkLst>
        </pc:spChg>
        <pc:spChg chg="mod">
          <ac:chgData name="T N" userId="cead40b9e24088fc" providerId="LiveId" clId="{EAA8676F-62B1-4A94-8AF0-B53042A6946D}" dt="2024-12-21T00:57:15.437" v="2792" actId="164"/>
          <ac:spMkLst>
            <pc:docMk/>
            <pc:sldMk cId="0" sldId="258"/>
            <ac:spMk id="570" creationId="{00000000-0000-0000-0000-000000000000}"/>
          </ac:spMkLst>
        </pc:spChg>
        <pc:spChg chg="mod">
          <ac:chgData name="T N" userId="cead40b9e24088fc" providerId="LiveId" clId="{EAA8676F-62B1-4A94-8AF0-B53042A6946D}" dt="2024-12-21T00:57:15.437" v="2792" actId="164"/>
          <ac:spMkLst>
            <pc:docMk/>
            <pc:sldMk cId="0" sldId="258"/>
            <ac:spMk id="571" creationId="{00000000-0000-0000-0000-000000000000}"/>
          </ac:spMkLst>
        </pc:spChg>
        <pc:spChg chg="mod">
          <ac:chgData name="T N" userId="cead40b9e24088fc" providerId="LiveId" clId="{EAA8676F-62B1-4A94-8AF0-B53042A6946D}" dt="2024-12-21T00:48:26.810" v="2623" actId="20577"/>
          <ac:spMkLst>
            <pc:docMk/>
            <pc:sldMk cId="0" sldId="258"/>
            <ac:spMk id="572" creationId="{00000000-0000-0000-0000-000000000000}"/>
          </ac:spMkLst>
        </pc:spChg>
        <pc:spChg chg="mod">
          <ac:chgData name="T N" userId="cead40b9e24088fc" providerId="LiveId" clId="{EAA8676F-62B1-4A94-8AF0-B53042A6946D}" dt="2024-12-21T00:50:21.075" v="2742" actId="255"/>
          <ac:spMkLst>
            <pc:docMk/>
            <pc:sldMk cId="0" sldId="258"/>
            <ac:spMk id="573" creationId="{00000000-0000-0000-0000-000000000000}"/>
          </ac:spMkLst>
        </pc:spChg>
        <pc:grpChg chg="add mod">
          <ac:chgData name="T N" userId="cead40b9e24088fc" providerId="LiveId" clId="{EAA8676F-62B1-4A94-8AF0-B53042A6946D}" dt="2024-12-21T00:56:00.403" v="2765" actId="164"/>
          <ac:grpSpMkLst>
            <pc:docMk/>
            <pc:sldMk cId="0" sldId="258"/>
            <ac:grpSpMk id="9" creationId="{45579FE2-1F7F-B7C3-E07F-EA5A814BFC3F}"/>
          </ac:grpSpMkLst>
        </pc:grpChg>
        <pc:grpChg chg="add mod">
          <ac:chgData name="T N" userId="cead40b9e24088fc" providerId="LiveId" clId="{EAA8676F-62B1-4A94-8AF0-B53042A6946D}" dt="2024-12-21T05:35:43.559" v="4102" actId="14100"/>
          <ac:grpSpMkLst>
            <pc:docMk/>
            <pc:sldMk cId="0" sldId="258"/>
            <ac:grpSpMk id="12" creationId="{8C53CD2F-14C0-6628-6276-C7B046CAB0F8}"/>
          </ac:grpSpMkLst>
        </pc:grpChg>
        <pc:picChg chg="add mod">
          <ac:chgData name="T N" userId="cead40b9e24088fc" providerId="LiveId" clId="{EAA8676F-62B1-4A94-8AF0-B53042A6946D}" dt="2024-12-21T00:57:33.443" v="2795" actId="1076"/>
          <ac:picMkLst>
            <pc:docMk/>
            <pc:sldMk cId="0" sldId="258"/>
            <ac:picMk id="7" creationId="{E3E38E96-6C4D-874B-6A9A-400DE66D74EC}"/>
          </ac:picMkLst>
        </pc:picChg>
        <pc:picChg chg="add mod">
          <ac:chgData name="T N" userId="cead40b9e24088fc" providerId="LiveId" clId="{EAA8676F-62B1-4A94-8AF0-B53042A6946D}" dt="2024-12-21T00:57:40.669" v="2799" actId="1036"/>
          <ac:picMkLst>
            <pc:docMk/>
            <pc:sldMk cId="0" sldId="258"/>
            <ac:picMk id="8" creationId="{A15F7D5B-DFA7-FACE-07AE-714B2589EFE1}"/>
          </ac:picMkLst>
        </pc:picChg>
        <pc:cxnChg chg="mod">
          <ac:chgData name="T N" userId="cead40b9e24088fc" providerId="LiveId" clId="{EAA8676F-62B1-4A94-8AF0-B53042A6946D}" dt="2024-12-21T05:35:45.876" v="4103" actId="14100"/>
          <ac:cxnSpMkLst>
            <pc:docMk/>
            <pc:sldMk cId="0" sldId="258"/>
            <ac:cxnSpMk id="560" creationId="{00000000-0000-0000-0000-000000000000}"/>
          </ac:cxnSpMkLst>
        </pc:cxnChg>
        <pc:cxnChg chg="mod">
          <ac:chgData name="T N" userId="cead40b9e24088fc" providerId="LiveId" clId="{EAA8676F-62B1-4A94-8AF0-B53042A6946D}" dt="2024-12-21T00:57:15.437" v="2792" actId="164"/>
          <ac:cxnSpMkLst>
            <pc:docMk/>
            <pc:sldMk cId="0" sldId="258"/>
            <ac:cxnSpMk id="562" creationId="{00000000-0000-0000-0000-000000000000}"/>
          </ac:cxnSpMkLst>
        </pc:cxnChg>
        <pc:cxnChg chg="mod">
          <ac:chgData name="T N" userId="cead40b9e24088fc" providerId="LiveId" clId="{EAA8676F-62B1-4A94-8AF0-B53042A6946D}" dt="2024-12-21T00:57:15.437" v="2792" actId="164"/>
          <ac:cxnSpMkLst>
            <pc:docMk/>
            <pc:sldMk cId="0" sldId="258"/>
            <ac:cxnSpMk id="563" creationId="{00000000-0000-0000-0000-000000000000}"/>
          </ac:cxnSpMkLst>
        </pc:cxnChg>
        <pc:cxnChg chg="mod">
          <ac:chgData name="T N" userId="cead40b9e24088fc" providerId="LiveId" clId="{EAA8676F-62B1-4A94-8AF0-B53042A6946D}" dt="2024-12-21T00:57:15.437" v="2792" actId="164"/>
          <ac:cxnSpMkLst>
            <pc:docMk/>
            <pc:sldMk cId="0" sldId="258"/>
            <ac:cxnSpMk id="564" creationId="{00000000-0000-0000-0000-000000000000}"/>
          </ac:cxnSpMkLst>
        </pc:cxnChg>
      </pc:sldChg>
      <pc:sldChg chg="del">
        <pc:chgData name="T N" userId="cead40b9e24088fc" providerId="LiveId" clId="{EAA8676F-62B1-4A94-8AF0-B53042A6946D}" dt="2024-12-21T04:35:57.820" v="4093" actId="47"/>
        <pc:sldMkLst>
          <pc:docMk/>
          <pc:sldMk cId="0" sldId="259"/>
        </pc:sldMkLst>
      </pc:sldChg>
      <pc:sldChg chg="del">
        <pc:chgData name="T N" userId="cead40b9e24088fc" providerId="LiveId" clId="{EAA8676F-62B1-4A94-8AF0-B53042A6946D}" dt="2024-12-21T04:35:57.820" v="4093" actId="47"/>
        <pc:sldMkLst>
          <pc:docMk/>
          <pc:sldMk cId="0" sldId="260"/>
        </pc:sldMkLst>
      </pc:sldChg>
      <pc:sldChg chg="addSp delSp modSp del mod">
        <pc:chgData name="T N" userId="cead40b9e24088fc" providerId="LiveId" clId="{EAA8676F-62B1-4A94-8AF0-B53042A6946D}" dt="2024-12-21T04:35:57.820" v="4093" actId="47"/>
        <pc:sldMkLst>
          <pc:docMk/>
          <pc:sldMk cId="0" sldId="261"/>
        </pc:sldMkLst>
        <pc:spChg chg="add">
          <ac:chgData name="T N" userId="cead40b9e24088fc" providerId="LiveId" clId="{EAA8676F-62B1-4A94-8AF0-B53042A6946D}" dt="2024-12-20T21:10:08.968" v="140"/>
          <ac:spMkLst>
            <pc:docMk/>
            <pc:sldMk cId="0" sldId="261"/>
            <ac:spMk id="2" creationId="{F0F5881B-28E9-F42A-E48B-B672E39E6211}"/>
          </ac:spMkLst>
        </pc:spChg>
        <pc:spChg chg="mod">
          <ac:chgData name="T N" userId="cead40b9e24088fc" providerId="LiveId" clId="{EAA8676F-62B1-4A94-8AF0-B53042A6946D}" dt="2024-12-20T21:08:08.355" v="137" actId="6549"/>
          <ac:spMkLst>
            <pc:docMk/>
            <pc:sldMk cId="0" sldId="261"/>
            <ac:spMk id="612" creationId="{00000000-0000-0000-0000-000000000000}"/>
          </ac:spMkLst>
        </pc:spChg>
        <pc:spChg chg="del">
          <ac:chgData name="T N" userId="cead40b9e24088fc" providerId="LiveId" clId="{EAA8676F-62B1-4A94-8AF0-B53042A6946D}" dt="2024-12-20T21:11:19.417" v="157" actId="478"/>
          <ac:spMkLst>
            <pc:docMk/>
            <pc:sldMk cId="0" sldId="261"/>
            <ac:spMk id="613" creationId="{00000000-0000-0000-0000-000000000000}"/>
          </ac:spMkLst>
        </pc:spChg>
        <pc:spChg chg="mod">
          <ac:chgData name="T N" userId="cead40b9e24088fc" providerId="LiveId" clId="{EAA8676F-62B1-4A94-8AF0-B53042A6946D}" dt="2024-12-20T21:11:17.605" v="156" actId="6549"/>
          <ac:spMkLst>
            <pc:docMk/>
            <pc:sldMk cId="0" sldId="261"/>
            <ac:spMk id="614" creationId="{00000000-0000-0000-0000-000000000000}"/>
          </ac:spMkLst>
        </pc:spChg>
        <pc:spChg chg="mod">
          <ac:chgData name="T N" userId="cead40b9e24088fc" providerId="LiveId" clId="{EAA8676F-62B1-4A94-8AF0-B53042A6946D}" dt="2024-12-20T21:14:57.228" v="237" actId="14100"/>
          <ac:spMkLst>
            <pc:docMk/>
            <pc:sldMk cId="0" sldId="261"/>
            <ac:spMk id="615" creationId="{00000000-0000-0000-0000-000000000000}"/>
          </ac:spMkLst>
        </pc:spChg>
        <pc:spChg chg="mod">
          <ac:chgData name="T N" userId="cead40b9e24088fc" providerId="LiveId" clId="{EAA8676F-62B1-4A94-8AF0-B53042A6946D}" dt="2024-12-20T21:12:32.515" v="174" actId="164"/>
          <ac:spMkLst>
            <pc:docMk/>
            <pc:sldMk cId="0" sldId="261"/>
            <ac:spMk id="616" creationId="{00000000-0000-0000-0000-000000000000}"/>
          </ac:spMkLst>
        </pc:spChg>
        <pc:spChg chg="del mod">
          <ac:chgData name="T N" userId="cead40b9e24088fc" providerId="LiveId" clId="{EAA8676F-62B1-4A94-8AF0-B53042A6946D}" dt="2024-12-20T21:11:08.615" v="151" actId="478"/>
          <ac:spMkLst>
            <pc:docMk/>
            <pc:sldMk cId="0" sldId="261"/>
            <ac:spMk id="617" creationId="{00000000-0000-0000-0000-000000000000}"/>
          </ac:spMkLst>
        </pc:spChg>
        <pc:spChg chg="del">
          <ac:chgData name="T N" userId="cead40b9e24088fc" providerId="LiveId" clId="{EAA8676F-62B1-4A94-8AF0-B53042A6946D}" dt="2024-12-20T21:11:10.195" v="152" actId="478"/>
          <ac:spMkLst>
            <pc:docMk/>
            <pc:sldMk cId="0" sldId="261"/>
            <ac:spMk id="618" creationId="{00000000-0000-0000-0000-000000000000}"/>
          </ac:spMkLst>
        </pc:spChg>
        <pc:spChg chg="del">
          <ac:chgData name="T N" userId="cead40b9e24088fc" providerId="LiveId" clId="{EAA8676F-62B1-4A94-8AF0-B53042A6946D}" dt="2024-12-20T21:11:11.589" v="153" actId="478"/>
          <ac:spMkLst>
            <pc:docMk/>
            <pc:sldMk cId="0" sldId="261"/>
            <ac:spMk id="619" creationId="{00000000-0000-0000-0000-000000000000}"/>
          </ac:spMkLst>
        </pc:spChg>
        <pc:spChg chg="del">
          <ac:chgData name="T N" userId="cead40b9e24088fc" providerId="LiveId" clId="{EAA8676F-62B1-4A94-8AF0-B53042A6946D}" dt="2024-12-20T21:11:13.544" v="154" actId="478"/>
          <ac:spMkLst>
            <pc:docMk/>
            <pc:sldMk cId="0" sldId="261"/>
            <ac:spMk id="620" creationId="{00000000-0000-0000-0000-000000000000}"/>
          </ac:spMkLst>
        </pc:spChg>
        <pc:grpChg chg="add mod">
          <ac:chgData name="T N" userId="cead40b9e24088fc" providerId="LiveId" clId="{EAA8676F-62B1-4A94-8AF0-B53042A6946D}" dt="2024-12-20T21:12:38.829" v="175" actId="1076"/>
          <ac:grpSpMkLst>
            <pc:docMk/>
            <pc:sldMk cId="0" sldId="261"/>
            <ac:grpSpMk id="3" creationId="{37849D2F-2DB5-A9E3-DEA4-7626B2AEE6B6}"/>
          </ac:grpSpMkLst>
        </pc:grpChg>
        <pc:grpChg chg="mod">
          <ac:chgData name="T N" userId="cead40b9e24088fc" providerId="LiveId" clId="{EAA8676F-62B1-4A94-8AF0-B53042A6946D}" dt="2024-12-20T21:12:32.515" v="174" actId="164"/>
          <ac:grpSpMkLst>
            <pc:docMk/>
            <pc:sldMk cId="0" sldId="261"/>
            <ac:grpSpMk id="621" creationId="{00000000-0000-0000-0000-000000000000}"/>
          </ac:grpSpMkLst>
        </pc:grpChg>
        <pc:grpChg chg="del">
          <ac:chgData name="T N" userId="cead40b9e24088fc" providerId="LiveId" clId="{EAA8676F-62B1-4A94-8AF0-B53042A6946D}" dt="2024-12-20T21:11:14.417" v="155" actId="478"/>
          <ac:grpSpMkLst>
            <pc:docMk/>
            <pc:sldMk cId="0" sldId="261"/>
            <ac:grpSpMk id="637" creationId="{00000000-0000-0000-0000-000000000000}"/>
          </ac:grpSpMkLst>
        </pc:grpChg>
      </pc:sldChg>
      <pc:sldChg chg="addSp modSp del mod">
        <pc:chgData name="T N" userId="cead40b9e24088fc" providerId="LiveId" clId="{EAA8676F-62B1-4A94-8AF0-B53042A6946D}" dt="2024-12-21T04:35:57.820" v="4093" actId="47"/>
        <pc:sldMkLst>
          <pc:docMk/>
          <pc:sldMk cId="0" sldId="262"/>
        </pc:sldMkLst>
        <pc:spChg chg="mod">
          <ac:chgData name="T N" userId="cead40b9e24088fc" providerId="LiveId" clId="{EAA8676F-62B1-4A94-8AF0-B53042A6946D}" dt="2024-12-21T00:54:45.898" v="2752" actId="164"/>
          <ac:spMkLst>
            <pc:docMk/>
            <pc:sldMk cId="0" sldId="262"/>
            <ac:spMk id="659" creationId="{00000000-0000-0000-0000-000000000000}"/>
          </ac:spMkLst>
        </pc:spChg>
        <pc:spChg chg="mod">
          <ac:chgData name="T N" userId="cead40b9e24088fc" providerId="LiveId" clId="{EAA8676F-62B1-4A94-8AF0-B53042A6946D}" dt="2024-12-21T00:54:18.767" v="2750" actId="164"/>
          <ac:spMkLst>
            <pc:docMk/>
            <pc:sldMk cId="0" sldId="262"/>
            <ac:spMk id="660" creationId="{00000000-0000-0000-0000-000000000000}"/>
          </ac:spMkLst>
        </pc:spChg>
        <pc:spChg chg="mod">
          <ac:chgData name="T N" userId="cead40b9e24088fc" providerId="LiveId" clId="{EAA8676F-62B1-4A94-8AF0-B53042A6946D}" dt="2024-12-20T21:33:06.656" v="250" actId="20577"/>
          <ac:spMkLst>
            <pc:docMk/>
            <pc:sldMk cId="0" sldId="262"/>
            <ac:spMk id="710" creationId="{00000000-0000-0000-0000-000000000000}"/>
          </ac:spMkLst>
        </pc:spChg>
        <pc:grpChg chg="add mod">
          <ac:chgData name="T N" userId="cead40b9e24088fc" providerId="LiveId" clId="{EAA8676F-62B1-4A94-8AF0-B53042A6946D}" dt="2024-12-21T00:54:18.767" v="2750" actId="164"/>
          <ac:grpSpMkLst>
            <pc:docMk/>
            <pc:sldMk cId="0" sldId="262"/>
            <ac:grpSpMk id="2" creationId="{4C582DE1-C9C8-EB17-9536-52C858DD72A7}"/>
          </ac:grpSpMkLst>
        </pc:grpChg>
        <pc:grpChg chg="add mod">
          <ac:chgData name="T N" userId="cead40b9e24088fc" providerId="LiveId" clId="{EAA8676F-62B1-4A94-8AF0-B53042A6946D}" dt="2024-12-21T00:54:45.898" v="2752" actId="164"/>
          <ac:grpSpMkLst>
            <pc:docMk/>
            <pc:sldMk cId="0" sldId="262"/>
            <ac:grpSpMk id="3" creationId="{3C26BB2B-F4C5-A83F-1BE6-82C4B9553D67}"/>
          </ac:grpSpMkLst>
        </pc:grpChg>
        <pc:grpChg chg="mod">
          <ac:chgData name="T N" userId="cead40b9e24088fc" providerId="LiveId" clId="{EAA8676F-62B1-4A94-8AF0-B53042A6946D}" dt="2024-12-21T00:54:45.898" v="2752" actId="164"/>
          <ac:grpSpMkLst>
            <pc:docMk/>
            <pc:sldMk cId="0" sldId="262"/>
            <ac:grpSpMk id="661" creationId="{00000000-0000-0000-0000-000000000000}"/>
          </ac:grpSpMkLst>
        </pc:grpChg>
        <pc:grpChg chg="mod">
          <ac:chgData name="T N" userId="cead40b9e24088fc" providerId="LiveId" clId="{EAA8676F-62B1-4A94-8AF0-B53042A6946D}" dt="2024-12-21T00:54:18.767" v="2750" actId="164"/>
          <ac:grpSpMkLst>
            <pc:docMk/>
            <pc:sldMk cId="0" sldId="262"/>
            <ac:grpSpMk id="669" creationId="{00000000-0000-0000-0000-000000000000}"/>
          </ac:grpSpMkLst>
        </pc:grpChg>
        <pc:picChg chg="mod">
          <ac:chgData name="T N" userId="cead40b9e24088fc" providerId="LiveId" clId="{EAA8676F-62B1-4A94-8AF0-B53042A6946D}" dt="2024-12-20T21:32:59.589" v="241" actId="1076"/>
          <ac:picMkLst>
            <pc:docMk/>
            <pc:sldMk cId="0" sldId="262"/>
            <ac:picMk id="650" creationId="{00000000-0000-0000-0000-000000000000}"/>
          </ac:picMkLst>
        </pc:picChg>
      </pc:sldChg>
      <pc:sldChg chg="del">
        <pc:chgData name="T N" userId="cead40b9e24088fc" providerId="LiveId" clId="{EAA8676F-62B1-4A94-8AF0-B53042A6946D}" dt="2024-12-21T04:35:57.820" v="4093" actId="47"/>
        <pc:sldMkLst>
          <pc:docMk/>
          <pc:sldMk cId="0" sldId="263"/>
        </pc:sldMkLst>
      </pc:sldChg>
      <pc:sldChg chg="del">
        <pc:chgData name="T N" userId="cead40b9e24088fc" providerId="LiveId" clId="{EAA8676F-62B1-4A94-8AF0-B53042A6946D}" dt="2024-12-21T04:35:57.820" v="4093" actId="47"/>
        <pc:sldMkLst>
          <pc:docMk/>
          <pc:sldMk cId="0" sldId="264"/>
        </pc:sldMkLst>
      </pc:sldChg>
      <pc:sldChg chg="addSp modSp del modNotes">
        <pc:chgData name="T N" userId="cead40b9e24088fc" providerId="LiveId" clId="{EAA8676F-62B1-4A94-8AF0-B53042A6946D}" dt="2024-12-21T04:35:57.820" v="4093" actId="47"/>
        <pc:sldMkLst>
          <pc:docMk/>
          <pc:sldMk cId="0" sldId="265"/>
        </pc:sldMkLst>
        <pc:spChg chg="mod">
          <ac:chgData name="T N" userId="cead40b9e24088fc" providerId="LiveId" clId="{EAA8676F-62B1-4A94-8AF0-B53042A6946D}" dt="2024-12-21T01:27:36.942" v="3035" actId="164"/>
          <ac:spMkLst>
            <pc:docMk/>
            <pc:sldMk cId="0" sldId="265"/>
            <ac:spMk id="751" creationId="{00000000-0000-0000-0000-000000000000}"/>
          </ac:spMkLst>
        </pc:spChg>
        <pc:spChg chg="mod">
          <ac:chgData name="T N" userId="cead40b9e24088fc" providerId="LiveId" clId="{EAA8676F-62B1-4A94-8AF0-B53042A6946D}" dt="2024-12-21T01:27:36.942" v="3035" actId="164"/>
          <ac:spMkLst>
            <pc:docMk/>
            <pc:sldMk cId="0" sldId="265"/>
            <ac:spMk id="752" creationId="{00000000-0000-0000-0000-000000000000}"/>
          </ac:spMkLst>
        </pc:spChg>
        <pc:spChg chg="mod">
          <ac:chgData name="T N" userId="cead40b9e24088fc" providerId="LiveId" clId="{EAA8676F-62B1-4A94-8AF0-B53042A6946D}" dt="2024-12-21T01:27:36.942" v="3035" actId="164"/>
          <ac:spMkLst>
            <pc:docMk/>
            <pc:sldMk cId="0" sldId="265"/>
            <ac:spMk id="753" creationId="{00000000-0000-0000-0000-000000000000}"/>
          </ac:spMkLst>
        </pc:spChg>
        <pc:grpChg chg="add mod">
          <ac:chgData name="T N" userId="cead40b9e24088fc" providerId="LiveId" clId="{EAA8676F-62B1-4A94-8AF0-B53042A6946D}" dt="2024-12-21T01:27:36.942" v="3035" actId="164"/>
          <ac:grpSpMkLst>
            <pc:docMk/>
            <pc:sldMk cId="0" sldId="265"/>
            <ac:grpSpMk id="2" creationId="{B8827119-FDDF-7B42-762F-DBDFB8D39AFD}"/>
          </ac:grpSpMkLst>
        </pc:grpChg>
        <pc:grpChg chg="mod">
          <ac:chgData name="T N" userId="cead40b9e24088fc" providerId="LiveId" clId="{EAA8676F-62B1-4A94-8AF0-B53042A6946D}" dt="2024-12-21T01:27:36.942" v="3035" actId="164"/>
          <ac:grpSpMkLst>
            <pc:docMk/>
            <pc:sldMk cId="0" sldId="265"/>
            <ac:grpSpMk id="759" creationId="{00000000-0000-0000-0000-000000000000}"/>
          </ac:grpSpMkLst>
        </pc:grpChg>
        <pc:grpChg chg="mod">
          <ac:chgData name="T N" userId="cead40b9e24088fc" providerId="LiveId" clId="{EAA8676F-62B1-4A94-8AF0-B53042A6946D}" dt="2024-12-21T01:27:36.942" v="3035" actId="164"/>
          <ac:grpSpMkLst>
            <pc:docMk/>
            <pc:sldMk cId="0" sldId="265"/>
            <ac:grpSpMk id="782" creationId="{00000000-0000-0000-0000-000000000000}"/>
          </ac:grpSpMkLst>
        </pc:grpChg>
        <pc:grpChg chg="mod">
          <ac:chgData name="T N" userId="cead40b9e24088fc" providerId="LiveId" clId="{EAA8676F-62B1-4A94-8AF0-B53042A6946D}" dt="2024-12-21T01:27:36.942" v="3035" actId="164"/>
          <ac:grpSpMkLst>
            <pc:docMk/>
            <pc:sldMk cId="0" sldId="265"/>
            <ac:grpSpMk id="793" creationId="{00000000-0000-0000-0000-000000000000}"/>
          </ac:grpSpMkLst>
        </pc:grpChg>
        <pc:cxnChg chg="mod">
          <ac:chgData name="T N" userId="cead40b9e24088fc" providerId="LiveId" clId="{EAA8676F-62B1-4A94-8AF0-B53042A6946D}" dt="2024-12-21T01:27:36.942" v="3035" actId="164"/>
          <ac:cxnSpMkLst>
            <pc:docMk/>
            <pc:sldMk cId="0" sldId="265"/>
            <ac:cxnSpMk id="813" creationId="{00000000-0000-0000-0000-000000000000}"/>
          </ac:cxnSpMkLst>
        </pc:cxnChg>
        <pc:cxnChg chg="mod">
          <ac:chgData name="T N" userId="cead40b9e24088fc" providerId="LiveId" clId="{EAA8676F-62B1-4A94-8AF0-B53042A6946D}" dt="2024-12-21T01:27:36.942" v="3035" actId="164"/>
          <ac:cxnSpMkLst>
            <pc:docMk/>
            <pc:sldMk cId="0" sldId="265"/>
            <ac:cxnSpMk id="814" creationId="{00000000-0000-0000-0000-000000000000}"/>
          </ac:cxnSpMkLst>
        </pc:cxnChg>
      </pc:sldChg>
      <pc:sldChg chg="del">
        <pc:chgData name="T N" userId="cead40b9e24088fc" providerId="LiveId" clId="{EAA8676F-62B1-4A94-8AF0-B53042A6946D}" dt="2024-12-21T04:35:57.820" v="4093" actId="47"/>
        <pc:sldMkLst>
          <pc:docMk/>
          <pc:sldMk cId="0" sldId="266"/>
        </pc:sldMkLst>
      </pc:sldChg>
      <pc:sldChg chg="modSp del mod">
        <pc:chgData name="T N" userId="cead40b9e24088fc" providerId="LiveId" clId="{EAA8676F-62B1-4A94-8AF0-B53042A6946D}" dt="2024-12-21T04:35:57.820" v="4093" actId="47"/>
        <pc:sldMkLst>
          <pc:docMk/>
          <pc:sldMk cId="0" sldId="267"/>
        </pc:sldMkLst>
        <pc:spChg chg="mod">
          <ac:chgData name="T N" userId="cead40b9e24088fc" providerId="LiveId" clId="{EAA8676F-62B1-4A94-8AF0-B53042A6946D}" dt="2024-12-20T21:34:12.071" v="301" actId="20577"/>
          <ac:spMkLst>
            <pc:docMk/>
            <pc:sldMk cId="0" sldId="267"/>
            <ac:spMk id="894" creationId="{00000000-0000-0000-0000-000000000000}"/>
          </ac:spMkLst>
        </pc:spChg>
        <pc:spChg chg="mod">
          <ac:chgData name="T N" userId="cead40b9e24088fc" providerId="LiveId" clId="{EAA8676F-62B1-4A94-8AF0-B53042A6946D}" dt="2024-12-20T21:34:28.527" v="304" actId="1076"/>
          <ac:spMkLst>
            <pc:docMk/>
            <pc:sldMk cId="0" sldId="267"/>
            <ac:spMk id="900" creationId="{00000000-0000-0000-0000-000000000000}"/>
          </ac:spMkLst>
        </pc:spChg>
        <pc:spChg chg="mod">
          <ac:chgData name="T N" userId="cead40b9e24088fc" providerId="LiveId" clId="{EAA8676F-62B1-4A94-8AF0-B53042A6946D}" dt="2024-12-20T21:34:22.274" v="302" actId="1076"/>
          <ac:spMkLst>
            <pc:docMk/>
            <pc:sldMk cId="0" sldId="267"/>
            <ac:spMk id="901" creationId="{00000000-0000-0000-0000-000000000000}"/>
          </ac:spMkLst>
        </pc:spChg>
        <pc:spChg chg="mod">
          <ac:chgData name="T N" userId="cead40b9e24088fc" providerId="LiveId" clId="{EAA8676F-62B1-4A94-8AF0-B53042A6946D}" dt="2024-12-20T21:34:24.729" v="303" actId="1076"/>
          <ac:spMkLst>
            <pc:docMk/>
            <pc:sldMk cId="0" sldId="267"/>
            <ac:spMk id="902" creationId="{00000000-0000-0000-0000-000000000000}"/>
          </ac:spMkLst>
        </pc:spChg>
      </pc:sldChg>
      <pc:sldChg chg="del">
        <pc:chgData name="T N" userId="cead40b9e24088fc" providerId="LiveId" clId="{EAA8676F-62B1-4A94-8AF0-B53042A6946D}" dt="2024-12-21T04:35:57.820" v="4093" actId="47"/>
        <pc:sldMkLst>
          <pc:docMk/>
          <pc:sldMk cId="0" sldId="268"/>
        </pc:sldMkLst>
      </pc:sldChg>
      <pc:sldChg chg="del">
        <pc:chgData name="T N" userId="cead40b9e24088fc" providerId="LiveId" clId="{EAA8676F-62B1-4A94-8AF0-B53042A6946D}" dt="2024-12-21T04:35:57.820" v="4093" actId="47"/>
        <pc:sldMkLst>
          <pc:docMk/>
          <pc:sldMk cId="0" sldId="269"/>
        </pc:sldMkLst>
      </pc:sldChg>
      <pc:sldChg chg="del">
        <pc:chgData name="T N" userId="cead40b9e24088fc" providerId="LiveId" clId="{EAA8676F-62B1-4A94-8AF0-B53042A6946D}" dt="2024-12-21T04:35:57.820" v="4093" actId="47"/>
        <pc:sldMkLst>
          <pc:docMk/>
          <pc:sldMk cId="0" sldId="270"/>
        </pc:sldMkLst>
      </pc:sldChg>
      <pc:sldChg chg="del">
        <pc:chgData name="T N" userId="cead40b9e24088fc" providerId="LiveId" clId="{EAA8676F-62B1-4A94-8AF0-B53042A6946D}" dt="2024-12-21T04:35:57.820" v="4093" actId="47"/>
        <pc:sldMkLst>
          <pc:docMk/>
          <pc:sldMk cId="0" sldId="271"/>
        </pc:sldMkLst>
      </pc:sldChg>
      <pc:sldChg chg="del">
        <pc:chgData name="T N" userId="cead40b9e24088fc" providerId="LiveId" clId="{EAA8676F-62B1-4A94-8AF0-B53042A6946D}" dt="2024-12-21T04:35:57.820" v="4093" actId="47"/>
        <pc:sldMkLst>
          <pc:docMk/>
          <pc:sldMk cId="0" sldId="272"/>
        </pc:sldMkLst>
      </pc:sldChg>
      <pc:sldChg chg="del">
        <pc:chgData name="T N" userId="cead40b9e24088fc" providerId="LiveId" clId="{EAA8676F-62B1-4A94-8AF0-B53042A6946D}" dt="2024-12-21T04:35:57.820" v="4093" actId="47"/>
        <pc:sldMkLst>
          <pc:docMk/>
          <pc:sldMk cId="0" sldId="273"/>
        </pc:sldMkLst>
      </pc:sldChg>
      <pc:sldChg chg="del">
        <pc:chgData name="T N" userId="cead40b9e24088fc" providerId="LiveId" clId="{EAA8676F-62B1-4A94-8AF0-B53042A6946D}" dt="2024-12-21T04:35:57.820" v="4093" actId="47"/>
        <pc:sldMkLst>
          <pc:docMk/>
          <pc:sldMk cId="0" sldId="274"/>
        </pc:sldMkLst>
      </pc:sldChg>
      <pc:sldChg chg="del">
        <pc:chgData name="T N" userId="cead40b9e24088fc" providerId="LiveId" clId="{EAA8676F-62B1-4A94-8AF0-B53042A6946D}" dt="2024-12-21T04:35:57.820" v="4093" actId="47"/>
        <pc:sldMkLst>
          <pc:docMk/>
          <pc:sldMk cId="0" sldId="275"/>
        </pc:sldMkLst>
      </pc:sldChg>
      <pc:sldChg chg="del">
        <pc:chgData name="T N" userId="cead40b9e24088fc" providerId="LiveId" clId="{EAA8676F-62B1-4A94-8AF0-B53042A6946D}" dt="2024-12-21T04:35:57.820" v="4093" actId="47"/>
        <pc:sldMkLst>
          <pc:docMk/>
          <pc:sldMk cId="0" sldId="276"/>
        </pc:sldMkLst>
      </pc:sldChg>
      <pc:sldChg chg="del">
        <pc:chgData name="T N" userId="cead40b9e24088fc" providerId="LiveId" clId="{EAA8676F-62B1-4A94-8AF0-B53042A6946D}" dt="2024-12-21T04:35:57.820" v="4093" actId="47"/>
        <pc:sldMkLst>
          <pc:docMk/>
          <pc:sldMk cId="0" sldId="277"/>
        </pc:sldMkLst>
      </pc:sldChg>
      <pc:sldChg chg="del">
        <pc:chgData name="T N" userId="cead40b9e24088fc" providerId="LiveId" clId="{EAA8676F-62B1-4A94-8AF0-B53042A6946D}" dt="2024-12-21T04:35:57.820" v="4093" actId="47"/>
        <pc:sldMkLst>
          <pc:docMk/>
          <pc:sldMk cId="0" sldId="278"/>
        </pc:sldMkLst>
      </pc:sldChg>
      <pc:sldChg chg="del">
        <pc:chgData name="T N" userId="cead40b9e24088fc" providerId="LiveId" clId="{EAA8676F-62B1-4A94-8AF0-B53042A6946D}" dt="2024-12-21T04:35:57.820" v="4093" actId="47"/>
        <pc:sldMkLst>
          <pc:docMk/>
          <pc:sldMk cId="0" sldId="279"/>
        </pc:sldMkLst>
      </pc:sldChg>
      <pc:sldChg chg="del">
        <pc:chgData name="T N" userId="cead40b9e24088fc" providerId="LiveId" clId="{EAA8676F-62B1-4A94-8AF0-B53042A6946D}" dt="2024-12-21T04:35:57.820" v="4093" actId="47"/>
        <pc:sldMkLst>
          <pc:docMk/>
          <pc:sldMk cId="0" sldId="280"/>
        </pc:sldMkLst>
      </pc:sldChg>
      <pc:sldChg chg="del">
        <pc:chgData name="T N" userId="cead40b9e24088fc" providerId="LiveId" clId="{EAA8676F-62B1-4A94-8AF0-B53042A6946D}" dt="2024-12-21T04:35:57.820" v="4093" actId="47"/>
        <pc:sldMkLst>
          <pc:docMk/>
          <pc:sldMk cId="0" sldId="281"/>
        </pc:sldMkLst>
      </pc:sldChg>
      <pc:sldChg chg="addSp modSp del modNotes">
        <pc:chgData name="T N" userId="cead40b9e24088fc" providerId="LiveId" clId="{EAA8676F-62B1-4A94-8AF0-B53042A6946D}" dt="2024-12-21T04:35:57.820" v="4093" actId="47"/>
        <pc:sldMkLst>
          <pc:docMk/>
          <pc:sldMk cId="0" sldId="282"/>
        </pc:sldMkLst>
        <pc:spChg chg="mod">
          <ac:chgData name="T N" userId="cead40b9e24088fc" providerId="LiveId" clId="{EAA8676F-62B1-4A94-8AF0-B53042A6946D}" dt="2024-12-20T22:13:20.620" v="526" actId="164"/>
          <ac:spMkLst>
            <pc:docMk/>
            <pc:sldMk cId="0" sldId="282"/>
            <ac:spMk id="1132" creationId="{00000000-0000-0000-0000-000000000000}"/>
          </ac:spMkLst>
        </pc:spChg>
        <pc:spChg chg="mod">
          <ac:chgData name="T N" userId="cead40b9e24088fc" providerId="LiveId" clId="{EAA8676F-62B1-4A94-8AF0-B53042A6946D}" dt="2024-12-20T22:13:20.620" v="526" actId="164"/>
          <ac:spMkLst>
            <pc:docMk/>
            <pc:sldMk cId="0" sldId="282"/>
            <ac:spMk id="1133" creationId="{00000000-0000-0000-0000-000000000000}"/>
          </ac:spMkLst>
        </pc:spChg>
        <pc:spChg chg="mod">
          <ac:chgData name="T N" userId="cead40b9e24088fc" providerId="LiveId" clId="{EAA8676F-62B1-4A94-8AF0-B53042A6946D}" dt="2024-12-20T22:13:20.620" v="526" actId="164"/>
          <ac:spMkLst>
            <pc:docMk/>
            <pc:sldMk cId="0" sldId="282"/>
            <ac:spMk id="1134" creationId="{00000000-0000-0000-0000-000000000000}"/>
          </ac:spMkLst>
        </pc:spChg>
        <pc:grpChg chg="add mod">
          <ac:chgData name="T N" userId="cead40b9e24088fc" providerId="LiveId" clId="{EAA8676F-62B1-4A94-8AF0-B53042A6946D}" dt="2024-12-20T22:13:20.620" v="526" actId="164"/>
          <ac:grpSpMkLst>
            <pc:docMk/>
            <pc:sldMk cId="0" sldId="282"/>
            <ac:grpSpMk id="2" creationId="{CC313DFA-6F39-77FF-5399-5780E2C44C66}"/>
          </ac:grpSpMkLst>
        </pc:grpChg>
        <pc:grpChg chg="mod">
          <ac:chgData name="T N" userId="cead40b9e24088fc" providerId="LiveId" clId="{EAA8676F-62B1-4A94-8AF0-B53042A6946D}" dt="2024-12-20T22:13:20.620" v="526" actId="164"/>
          <ac:grpSpMkLst>
            <pc:docMk/>
            <pc:sldMk cId="0" sldId="282"/>
            <ac:grpSpMk id="1143" creationId="{00000000-0000-0000-0000-000000000000}"/>
          </ac:grpSpMkLst>
        </pc:grpChg>
        <pc:grpChg chg="mod">
          <ac:chgData name="T N" userId="cead40b9e24088fc" providerId="LiveId" clId="{EAA8676F-62B1-4A94-8AF0-B53042A6946D}" dt="2024-12-20T22:13:20.620" v="526" actId="164"/>
          <ac:grpSpMkLst>
            <pc:docMk/>
            <pc:sldMk cId="0" sldId="282"/>
            <ac:grpSpMk id="1159" creationId="{00000000-0000-0000-0000-000000000000}"/>
          </ac:grpSpMkLst>
        </pc:grpChg>
        <pc:grpChg chg="mod">
          <ac:chgData name="T N" userId="cead40b9e24088fc" providerId="LiveId" clId="{EAA8676F-62B1-4A94-8AF0-B53042A6946D}" dt="2024-12-20T22:13:20.620" v="526" actId="164"/>
          <ac:grpSpMkLst>
            <pc:docMk/>
            <pc:sldMk cId="0" sldId="282"/>
            <ac:grpSpMk id="1186" creationId="{00000000-0000-0000-0000-000000000000}"/>
          </ac:grpSpMkLst>
        </pc:grpChg>
      </pc:sldChg>
      <pc:sldChg chg="del">
        <pc:chgData name="T N" userId="cead40b9e24088fc" providerId="LiveId" clId="{EAA8676F-62B1-4A94-8AF0-B53042A6946D}" dt="2024-12-21T04:35:57.820" v="4093" actId="47"/>
        <pc:sldMkLst>
          <pc:docMk/>
          <pc:sldMk cId="0" sldId="283"/>
        </pc:sldMkLst>
      </pc:sldChg>
      <pc:sldChg chg="del">
        <pc:chgData name="T N" userId="cead40b9e24088fc" providerId="LiveId" clId="{EAA8676F-62B1-4A94-8AF0-B53042A6946D}" dt="2024-12-21T04:35:57.820" v="4093" actId="47"/>
        <pc:sldMkLst>
          <pc:docMk/>
          <pc:sldMk cId="0" sldId="284"/>
        </pc:sldMkLst>
      </pc:sldChg>
      <pc:sldChg chg="del">
        <pc:chgData name="T N" userId="cead40b9e24088fc" providerId="LiveId" clId="{EAA8676F-62B1-4A94-8AF0-B53042A6946D}" dt="2024-12-21T04:35:57.820" v="4093" actId="47"/>
        <pc:sldMkLst>
          <pc:docMk/>
          <pc:sldMk cId="0" sldId="285"/>
        </pc:sldMkLst>
      </pc:sldChg>
      <pc:sldChg chg="del">
        <pc:chgData name="T N" userId="cead40b9e24088fc" providerId="LiveId" clId="{EAA8676F-62B1-4A94-8AF0-B53042A6946D}" dt="2024-12-21T04:35:57.820" v="4093" actId="47"/>
        <pc:sldMkLst>
          <pc:docMk/>
          <pc:sldMk cId="0" sldId="286"/>
        </pc:sldMkLst>
      </pc:sldChg>
      <pc:sldChg chg="del">
        <pc:chgData name="T N" userId="cead40b9e24088fc" providerId="LiveId" clId="{EAA8676F-62B1-4A94-8AF0-B53042A6946D}" dt="2024-12-21T04:35:57.820" v="4093" actId="47"/>
        <pc:sldMkLst>
          <pc:docMk/>
          <pc:sldMk cId="0" sldId="287"/>
        </pc:sldMkLst>
      </pc:sldChg>
      <pc:sldChg chg="del">
        <pc:chgData name="T N" userId="cead40b9e24088fc" providerId="LiveId" clId="{EAA8676F-62B1-4A94-8AF0-B53042A6946D}" dt="2024-12-21T04:35:57.820" v="4093" actId="47"/>
        <pc:sldMkLst>
          <pc:docMk/>
          <pc:sldMk cId="0" sldId="288"/>
        </pc:sldMkLst>
      </pc:sldChg>
      <pc:sldChg chg="del">
        <pc:chgData name="T N" userId="cead40b9e24088fc" providerId="LiveId" clId="{EAA8676F-62B1-4A94-8AF0-B53042A6946D}" dt="2024-12-21T04:35:57.820" v="4093" actId="47"/>
        <pc:sldMkLst>
          <pc:docMk/>
          <pc:sldMk cId="0" sldId="289"/>
        </pc:sldMkLst>
      </pc:sldChg>
      <pc:sldChg chg="del">
        <pc:chgData name="T N" userId="cead40b9e24088fc" providerId="LiveId" clId="{EAA8676F-62B1-4A94-8AF0-B53042A6946D}" dt="2024-12-21T04:35:57.820" v="4093" actId="47"/>
        <pc:sldMkLst>
          <pc:docMk/>
          <pc:sldMk cId="0" sldId="290"/>
        </pc:sldMkLst>
      </pc:sldChg>
      <pc:sldChg chg="addSp delSp modSp add mod ord modNotesTx">
        <pc:chgData name="T N" userId="cead40b9e24088fc" providerId="LiveId" clId="{EAA8676F-62B1-4A94-8AF0-B53042A6946D}" dt="2024-12-21T02:33:27.670" v="3549" actId="1076"/>
        <pc:sldMkLst>
          <pc:docMk/>
          <pc:sldMk cId="433149526" sldId="291"/>
        </pc:sldMkLst>
        <pc:spChg chg="add mod">
          <ac:chgData name="T N" userId="cead40b9e24088fc" providerId="LiveId" clId="{EAA8676F-62B1-4A94-8AF0-B53042A6946D}" dt="2024-12-21T02:33:06.504" v="3547" actId="2711"/>
          <ac:spMkLst>
            <pc:docMk/>
            <pc:sldMk cId="433149526" sldId="291"/>
            <ac:spMk id="4" creationId="{EA2716C4-4EFA-77E6-7A41-42CFD2615CFF}"/>
          </ac:spMkLst>
        </pc:spChg>
        <pc:spChg chg="add mod">
          <ac:chgData name="T N" userId="cead40b9e24088fc" providerId="LiveId" clId="{EAA8676F-62B1-4A94-8AF0-B53042A6946D}" dt="2024-12-21T02:26:53.880" v="3449" actId="1076"/>
          <ac:spMkLst>
            <pc:docMk/>
            <pc:sldMk cId="433149526" sldId="291"/>
            <ac:spMk id="6" creationId="{0CD36F67-9EB5-EA10-C2A4-CEB3DE621E13}"/>
          </ac:spMkLst>
        </pc:spChg>
        <pc:spChg chg="add mod">
          <ac:chgData name="T N" userId="cead40b9e24088fc" providerId="LiveId" clId="{EAA8676F-62B1-4A94-8AF0-B53042A6946D}" dt="2024-12-21T02:33:27.670" v="3549" actId="1076"/>
          <ac:spMkLst>
            <pc:docMk/>
            <pc:sldMk cId="433149526" sldId="291"/>
            <ac:spMk id="8" creationId="{B463DA10-78A1-5A24-6D83-A90CD4B122C1}"/>
          </ac:spMkLst>
        </pc:spChg>
        <pc:spChg chg="mod">
          <ac:chgData name="T N" userId="cead40b9e24088fc" providerId="LiveId" clId="{EAA8676F-62B1-4A94-8AF0-B53042A6946D}" dt="2024-12-21T02:01:17.723" v="3161" actId="1076"/>
          <ac:spMkLst>
            <pc:docMk/>
            <pc:sldMk cId="433149526" sldId="291"/>
            <ac:spMk id="542" creationId="{DCF92E95-001F-8FC2-90F5-048A42AE6805}"/>
          </ac:spMkLst>
        </pc:spChg>
        <pc:spChg chg="mod">
          <ac:chgData name="T N" userId="cead40b9e24088fc" providerId="LiveId" clId="{EAA8676F-62B1-4A94-8AF0-B53042A6946D}" dt="2024-12-21T02:26:21.860" v="3446" actId="255"/>
          <ac:spMkLst>
            <pc:docMk/>
            <pc:sldMk cId="433149526" sldId="291"/>
            <ac:spMk id="543" creationId="{B26F8F73-8ED2-29E0-7900-0D8D1EDB9A7C}"/>
          </ac:spMkLst>
        </pc:spChg>
        <pc:grpChg chg="del">
          <ac:chgData name="T N" userId="cead40b9e24088fc" providerId="LiveId" clId="{EAA8676F-62B1-4A94-8AF0-B53042A6946D}" dt="2024-12-21T01:39:28.883" v="3077" actId="478"/>
          <ac:grpSpMkLst>
            <pc:docMk/>
            <pc:sldMk cId="433149526" sldId="291"/>
            <ac:grpSpMk id="544" creationId="{CFD1B4F3-E621-6DC9-3D39-AF88E513B553}"/>
          </ac:grpSpMkLst>
        </pc:grpChg>
        <pc:grpChg chg="del">
          <ac:chgData name="T N" userId="cead40b9e24088fc" providerId="LiveId" clId="{EAA8676F-62B1-4A94-8AF0-B53042A6946D}" dt="2024-12-21T01:39:25.888" v="3076" actId="478"/>
          <ac:grpSpMkLst>
            <pc:docMk/>
            <pc:sldMk cId="433149526" sldId="291"/>
            <ac:grpSpMk id="547" creationId="{61BE580F-CA13-AC42-A896-0FBA01B22F93}"/>
          </ac:grpSpMkLst>
        </pc:grpChg>
        <pc:graphicFrameChg chg="add del mod modGraphic">
          <ac:chgData name="T N" userId="cead40b9e24088fc" providerId="LiveId" clId="{EAA8676F-62B1-4A94-8AF0-B53042A6946D}" dt="2024-12-21T02:12:14.084" v="3310" actId="478"/>
          <ac:graphicFrameMkLst>
            <pc:docMk/>
            <pc:sldMk cId="433149526" sldId="291"/>
            <ac:graphicFrameMk id="2" creationId="{C852460A-B144-A9C7-72C7-8B226FC94A71}"/>
          </ac:graphicFrameMkLst>
        </pc:graphicFrameChg>
        <pc:graphicFrameChg chg="add del mod modGraphic">
          <ac:chgData name="T N" userId="cead40b9e24088fc" providerId="LiveId" clId="{EAA8676F-62B1-4A94-8AF0-B53042A6946D}" dt="2024-12-21T02:33:22.070" v="3548" actId="1076"/>
          <ac:graphicFrameMkLst>
            <pc:docMk/>
            <pc:sldMk cId="433149526" sldId="291"/>
            <ac:graphicFrameMk id="9" creationId="{9D4A31B7-7425-49EA-116A-4BFCCE512B38}"/>
          </ac:graphicFrameMkLst>
        </pc:graphicFrameChg>
        <pc:picChg chg="mod">
          <ac:chgData name="T N" userId="cead40b9e24088fc" providerId="LiveId" clId="{EAA8676F-62B1-4A94-8AF0-B53042A6946D}" dt="2024-12-20T22:10:58.935" v="511" actId="1076"/>
          <ac:picMkLst>
            <pc:docMk/>
            <pc:sldMk cId="433149526" sldId="291"/>
            <ac:picMk id="550" creationId="{4CA75843-E68C-B7FE-A4AA-CB45F94BF2DC}"/>
          </ac:picMkLst>
        </pc:picChg>
      </pc:sldChg>
      <pc:sldChg chg="addSp delSp modSp add del mod ord">
        <pc:chgData name="T N" userId="cead40b9e24088fc" providerId="LiveId" clId="{EAA8676F-62B1-4A94-8AF0-B53042A6946D}" dt="2024-12-21T06:58:11.608" v="4104" actId="47"/>
        <pc:sldMkLst>
          <pc:docMk/>
          <pc:sldMk cId="1301250697" sldId="292"/>
        </pc:sldMkLst>
        <pc:spChg chg="add del mod">
          <ac:chgData name="T N" userId="cead40b9e24088fc" providerId="LiveId" clId="{EAA8676F-62B1-4A94-8AF0-B53042A6946D}" dt="2024-12-20T20:43:47.481" v="10"/>
          <ac:spMkLst>
            <pc:docMk/>
            <pc:sldMk cId="1301250697" sldId="292"/>
            <ac:spMk id="2" creationId="{5E941D1C-D47D-ADE0-CD7D-E8E6CCFB2789}"/>
          </ac:spMkLst>
        </pc:spChg>
        <pc:spChg chg="mod">
          <ac:chgData name="T N" userId="cead40b9e24088fc" providerId="LiveId" clId="{EAA8676F-62B1-4A94-8AF0-B53042A6946D}" dt="2024-12-21T00:58:10.011" v="2805" actId="20577"/>
          <ac:spMkLst>
            <pc:docMk/>
            <pc:sldMk cId="1301250697" sldId="292"/>
            <ac:spMk id="542" creationId="{C38BF090-5A0B-A532-2259-38A1CFCE06FA}"/>
          </ac:spMkLst>
        </pc:spChg>
        <pc:spChg chg="mod">
          <ac:chgData name="T N" userId="cead40b9e24088fc" providerId="LiveId" clId="{EAA8676F-62B1-4A94-8AF0-B53042A6946D}" dt="2024-12-21T00:32:59.885" v="2174" actId="20577"/>
          <ac:spMkLst>
            <pc:docMk/>
            <pc:sldMk cId="1301250697" sldId="292"/>
            <ac:spMk id="543" creationId="{951CA5D8-6856-A894-AF11-0FAB9EC1ADC4}"/>
          </ac:spMkLst>
        </pc:spChg>
        <pc:grpChg chg="del">
          <ac:chgData name="T N" userId="cead40b9e24088fc" providerId="LiveId" clId="{EAA8676F-62B1-4A94-8AF0-B53042A6946D}" dt="2024-12-21T00:00:03.010" v="1551" actId="478"/>
          <ac:grpSpMkLst>
            <pc:docMk/>
            <pc:sldMk cId="1301250697" sldId="292"/>
            <ac:grpSpMk id="544" creationId="{689C189C-1721-963B-6C92-5BEF12D04684}"/>
          </ac:grpSpMkLst>
        </pc:grpChg>
        <pc:grpChg chg="del">
          <ac:chgData name="T N" userId="cead40b9e24088fc" providerId="LiveId" clId="{EAA8676F-62B1-4A94-8AF0-B53042A6946D}" dt="2024-12-21T00:00:00.352" v="1550" actId="478"/>
          <ac:grpSpMkLst>
            <pc:docMk/>
            <pc:sldMk cId="1301250697" sldId="292"/>
            <ac:grpSpMk id="547" creationId="{B3D46CAF-1E87-5A3B-DE94-DAFE921F65F3}"/>
          </ac:grpSpMkLst>
        </pc:grpChg>
        <pc:picChg chg="mod">
          <ac:chgData name="T N" userId="cead40b9e24088fc" providerId="LiveId" clId="{EAA8676F-62B1-4A94-8AF0-B53042A6946D}" dt="2024-12-20T20:46:30.366" v="37" actId="1076"/>
          <ac:picMkLst>
            <pc:docMk/>
            <pc:sldMk cId="1301250697" sldId="292"/>
            <ac:picMk id="550" creationId="{0B7ED364-7093-D3D0-8590-B3D0BAFEB123}"/>
          </ac:picMkLst>
        </pc:picChg>
      </pc:sldChg>
      <pc:sldChg chg="addSp delSp modSp add mod">
        <pc:chgData name="T N" userId="cead40b9e24088fc" providerId="LiveId" clId="{EAA8676F-62B1-4A94-8AF0-B53042A6946D}" dt="2024-12-21T02:35:23.362" v="3570" actId="20577"/>
        <pc:sldMkLst>
          <pc:docMk/>
          <pc:sldMk cId="3274630034" sldId="293"/>
        </pc:sldMkLst>
        <pc:spChg chg="add">
          <ac:chgData name="T N" userId="cead40b9e24088fc" providerId="LiveId" clId="{EAA8676F-62B1-4A94-8AF0-B53042A6946D}" dt="2024-12-21T01:50:03.344" v="3110"/>
          <ac:spMkLst>
            <pc:docMk/>
            <pc:sldMk cId="3274630034" sldId="293"/>
            <ac:spMk id="4" creationId="{18CDFDED-A4A5-FD37-F9B0-418910079935}"/>
          </ac:spMkLst>
        </pc:spChg>
        <pc:spChg chg="mod">
          <ac:chgData name="T N" userId="cead40b9e24088fc" providerId="LiveId" clId="{EAA8676F-62B1-4A94-8AF0-B53042A6946D}" dt="2024-12-21T02:35:23.362" v="3570" actId="20577"/>
          <ac:spMkLst>
            <pc:docMk/>
            <pc:sldMk cId="3274630034" sldId="293"/>
            <ac:spMk id="542" creationId="{5CBFDC39-54A9-0A79-4B82-7013E28A8C7C}"/>
          </ac:spMkLst>
        </pc:spChg>
        <pc:spChg chg="mod">
          <ac:chgData name="T N" userId="cead40b9e24088fc" providerId="LiveId" clId="{EAA8676F-62B1-4A94-8AF0-B53042A6946D}" dt="2024-12-21T02:16:02.903" v="3374" actId="1076"/>
          <ac:spMkLst>
            <pc:docMk/>
            <pc:sldMk cId="3274630034" sldId="293"/>
            <ac:spMk id="543" creationId="{412A1291-F8CE-5925-56AA-3C224B945FD1}"/>
          </ac:spMkLst>
        </pc:spChg>
        <pc:grpChg chg="del">
          <ac:chgData name="T N" userId="cead40b9e24088fc" providerId="LiveId" clId="{EAA8676F-62B1-4A94-8AF0-B53042A6946D}" dt="2024-12-20T22:11:29.701" v="515" actId="478"/>
          <ac:grpSpMkLst>
            <pc:docMk/>
            <pc:sldMk cId="3274630034" sldId="293"/>
            <ac:grpSpMk id="544" creationId="{E15F9C81-0109-F854-2C2A-C0712ED34288}"/>
          </ac:grpSpMkLst>
        </pc:grpChg>
        <pc:grpChg chg="del">
          <ac:chgData name="T N" userId="cead40b9e24088fc" providerId="LiveId" clId="{EAA8676F-62B1-4A94-8AF0-B53042A6946D}" dt="2024-12-20T22:11:32.193" v="516" actId="478"/>
          <ac:grpSpMkLst>
            <pc:docMk/>
            <pc:sldMk cId="3274630034" sldId="293"/>
            <ac:grpSpMk id="547" creationId="{B0B4BE6F-4F9F-0BAA-4C5E-8F52E91627CA}"/>
          </ac:grpSpMkLst>
        </pc:grpChg>
        <pc:graphicFrameChg chg="del">
          <ac:chgData name="T N" userId="cead40b9e24088fc" providerId="LiveId" clId="{EAA8676F-62B1-4A94-8AF0-B53042A6946D}" dt="2024-12-20T22:11:18.366" v="513" actId="478"/>
          <ac:graphicFrameMkLst>
            <pc:docMk/>
            <pc:sldMk cId="3274630034" sldId="293"/>
            <ac:graphicFrameMk id="2" creationId="{81594B0D-483A-DDED-A875-FB92B5D11442}"/>
          </ac:graphicFrameMkLst>
        </pc:graphicFrameChg>
        <pc:picChg chg="add mod">
          <ac:chgData name="T N" userId="cead40b9e24088fc" providerId="LiveId" clId="{EAA8676F-62B1-4A94-8AF0-B53042A6946D}" dt="2024-12-21T02:15:58.337" v="3373" actId="1076"/>
          <ac:picMkLst>
            <pc:docMk/>
            <pc:sldMk cId="3274630034" sldId="293"/>
            <ac:picMk id="3" creationId="{F2D265A8-99EE-1901-022C-904FEE2FDD3B}"/>
          </ac:picMkLst>
        </pc:picChg>
        <pc:picChg chg="del mod">
          <ac:chgData name="T N" userId="cead40b9e24088fc" providerId="LiveId" clId="{EAA8676F-62B1-4A94-8AF0-B53042A6946D}" dt="2024-12-20T22:12:49.182" v="525" actId="478"/>
          <ac:picMkLst>
            <pc:docMk/>
            <pc:sldMk cId="3274630034" sldId="293"/>
            <ac:picMk id="550" creationId="{CB0997CD-02D2-82A2-8531-3B8FBD23AE58}"/>
          </ac:picMkLst>
        </pc:picChg>
      </pc:sldChg>
      <pc:sldChg chg="add del">
        <pc:chgData name="T N" userId="cead40b9e24088fc" providerId="LiveId" clId="{EAA8676F-62B1-4A94-8AF0-B53042A6946D}" dt="2024-12-21T04:35:57.820" v="4093" actId="47"/>
        <pc:sldMkLst>
          <pc:docMk/>
          <pc:sldMk cId="2154867622" sldId="294"/>
        </pc:sldMkLst>
      </pc:sldChg>
      <pc:sldChg chg="addSp delSp modSp add mod ord modNotesTx">
        <pc:chgData name="T N" userId="cead40b9e24088fc" providerId="LiveId" clId="{EAA8676F-62B1-4A94-8AF0-B53042A6946D}" dt="2024-12-21T03:12:39.810" v="3987" actId="1076"/>
        <pc:sldMkLst>
          <pc:docMk/>
          <pc:sldMk cId="1442707170" sldId="295"/>
        </pc:sldMkLst>
        <pc:spChg chg="add mod">
          <ac:chgData name="T N" userId="cead40b9e24088fc" providerId="LiveId" clId="{EAA8676F-62B1-4A94-8AF0-B53042A6946D}" dt="2024-12-21T03:12:39.810" v="3987" actId="1076"/>
          <ac:spMkLst>
            <pc:docMk/>
            <pc:sldMk cId="1442707170" sldId="295"/>
            <ac:spMk id="5" creationId="{52BF5D86-BE5C-7E4F-87F6-DCFDDD01EEFF}"/>
          </ac:spMkLst>
        </pc:spChg>
        <pc:spChg chg="mod">
          <ac:chgData name="T N" userId="cead40b9e24088fc" providerId="LiveId" clId="{EAA8676F-62B1-4A94-8AF0-B53042A6946D}" dt="2024-12-21T02:36:03.478" v="3582" actId="20577"/>
          <ac:spMkLst>
            <pc:docMk/>
            <pc:sldMk cId="1442707170" sldId="295"/>
            <ac:spMk id="542" creationId="{01F59EF1-C44F-7B01-A41A-90627C15E0C0}"/>
          </ac:spMkLst>
        </pc:spChg>
        <pc:spChg chg="mod">
          <ac:chgData name="T N" userId="cead40b9e24088fc" providerId="LiveId" clId="{EAA8676F-62B1-4A94-8AF0-B53042A6946D}" dt="2024-12-21T02:40:14.088" v="3717" actId="113"/>
          <ac:spMkLst>
            <pc:docMk/>
            <pc:sldMk cId="1442707170" sldId="295"/>
            <ac:spMk id="543" creationId="{0A853152-0D0F-3C7D-D8DF-72E702464426}"/>
          </ac:spMkLst>
        </pc:spChg>
        <pc:picChg chg="add del mod">
          <ac:chgData name="T N" userId="cead40b9e24088fc" providerId="LiveId" clId="{EAA8676F-62B1-4A94-8AF0-B53042A6946D}" dt="2024-12-21T00:16:52.560" v="1739" actId="478"/>
          <ac:picMkLst>
            <pc:docMk/>
            <pc:sldMk cId="1442707170" sldId="295"/>
            <ac:picMk id="2" creationId="{8E48ACA1-CE2E-81ED-C0CA-A5AB599FB68C}"/>
          </ac:picMkLst>
        </pc:picChg>
        <pc:picChg chg="del">
          <ac:chgData name="T N" userId="cead40b9e24088fc" providerId="LiveId" clId="{EAA8676F-62B1-4A94-8AF0-B53042A6946D}" dt="2024-12-20T23:47:29.922" v="1546" actId="478"/>
          <ac:picMkLst>
            <pc:docMk/>
            <pc:sldMk cId="1442707170" sldId="295"/>
            <ac:picMk id="3" creationId="{01CACD5B-E088-1D8F-C2D5-98EF1CE53E4E}"/>
          </ac:picMkLst>
        </pc:picChg>
        <pc:picChg chg="add mod">
          <ac:chgData name="T N" userId="cead40b9e24088fc" providerId="LiveId" clId="{EAA8676F-62B1-4A94-8AF0-B53042A6946D}" dt="2024-12-21T03:12:32.956" v="3986" actId="1076"/>
          <ac:picMkLst>
            <pc:docMk/>
            <pc:sldMk cId="1442707170" sldId="295"/>
            <ac:picMk id="4" creationId="{B4546A2A-EC7F-1C89-120C-629B868A9C0C}"/>
          </ac:picMkLst>
        </pc:picChg>
      </pc:sldChg>
      <pc:sldChg chg="add">
        <pc:chgData name="T N" userId="cead40b9e24088fc" providerId="LiveId" clId="{EAA8676F-62B1-4A94-8AF0-B53042A6946D}" dt="2024-12-21T00:32:41.247" v="2147" actId="2890"/>
        <pc:sldMkLst>
          <pc:docMk/>
          <pc:sldMk cId="986998581" sldId="296"/>
        </pc:sldMkLst>
      </pc:sldChg>
      <pc:sldChg chg="addSp delSp modSp add mod">
        <pc:chgData name="T N" userId="cead40b9e24088fc" providerId="LiveId" clId="{EAA8676F-62B1-4A94-8AF0-B53042A6946D}" dt="2024-12-21T03:16:37.585" v="4037" actId="1076"/>
        <pc:sldMkLst>
          <pc:docMk/>
          <pc:sldMk cId="1736980302" sldId="297"/>
        </pc:sldMkLst>
        <pc:spChg chg="mod">
          <ac:chgData name="T N" userId="cead40b9e24088fc" providerId="LiveId" clId="{EAA8676F-62B1-4A94-8AF0-B53042A6946D}" dt="2024-12-21T03:16:37.585" v="4037" actId="1076"/>
          <ac:spMkLst>
            <pc:docMk/>
            <pc:sldMk cId="1736980302" sldId="297"/>
            <ac:spMk id="542" creationId="{072F5BF2-ABE1-635A-4F67-7AB9200E2689}"/>
          </ac:spMkLst>
        </pc:spChg>
        <pc:spChg chg="mod">
          <ac:chgData name="T N" userId="cead40b9e24088fc" providerId="LiveId" clId="{EAA8676F-62B1-4A94-8AF0-B53042A6946D}" dt="2024-12-21T01:25:43.572" v="3019" actId="1076"/>
          <ac:spMkLst>
            <pc:docMk/>
            <pc:sldMk cId="1736980302" sldId="297"/>
            <ac:spMk id="543" creationId="{85AF9273-9AC1-5E15-F229-3CE026A6236C}"/>
          </ac:spMkLst>
        </pc:spChg>
        <pc:picChg chg="add mod">
          <ac:chgData name="T N" userId="cead40b9e24088fc" providerId="LiveId" clId="{EAA8676F-62B1-4A94-8AF0-B53042A6946D}" dt="2024-12-21T01:27:03.951" v="3033" actId="1076"/>
          <ac:picMkLst>
            <pc:docMk/>
            <pc:sldMk cId="1736980302" sldId="297"/>
            <ac:picMk id="2" creationId="{77A64F4E-1094-6378-3050-EAB7D81F7321}"/>
          </ac:picMkLst>
        </pc:picChg>
        <pc:picChg chg="add mod">
          <ac:chgData name="T N" userId="cead40b9e24088fc" providerId="LiveId" clId="{EAA8676F-62B1-4A94-8AF0-B53042A6946D}" dt="2024-12-21T01:26:59.733" v="3031" actId="1076"/>
          <ac:picMkLst>
            <pc:docMk/>
            <pc:sldMk cId="1736980302" sldId="297"/>
            <ac:picMk id="3" creationId="{8764F59B-801E-CB7B-2A43-4C9714BCA04F}"/>
          </ac:picMkLst>
        </pc:picChg>
        <pc:picChg chg="del">
          <ac:chgData name="T N" userId="cead40b9e24088fc" providerId="LiveId" clId="{EAA8676F-62B1-4A94-8AF0-B53042A6946D}" dt="2024-12-21T01:25:45.448" v="3020" actId="478"/>
          <ac:picMkLst>
            <pc:docMk/>
            <pc:sldMk cId="1736980302" sldId="297"/>
            <ac:picMk id="550" creationId="{A154B300-DD9C-A238-9787-72A2952E703E}"/>
          </ac:picMkLst>
        </pc:picChg>
      </pc:sldChg>
      <pc:sldChg chg="addSp delSp modSp add mod ord">
        <pc:chgData name="T N" userId="cead40b9e24088fc" providerId="LiveId" clId="{EAA8676F-62B1-4A94-8AF0-B53042A6946D}" dt="2024-12-21T03:24:10.157" v="4043" actId="20577"/>
        <pc:sldMkLst>
          <pc:docMk/>
          <pc:sldMk cId="2975269656" sldId="298"/>
        </pc:sldMkLst>
        <pc:spChg chg="add del mod">
          <ac:chgData name="T N" userId="cead40b9e24088fc" providerId="LiveId" clId="{EAA8676F-62B1-4A94-8AF0-B53042A6946D}" dt="2024-12-21T00:59:20.305" v="2853" actId="478"/>
          <ac:spMkLst>
            <pc:docMk/>
            <pc:sldMk cId="2975269656" sldId="298"/>
            <ac:spMk id="3" creationId="{AEEC584F-C9A6-3395-80F0-2F4329E92C62}"/>
          </ac:spMkLst>
        </pc:spChg>
        <pc:spChg chg="mod">
          <ac:chgData name="T N" userId="cead40b9e24088fc" providerId="LiveId" clId="{EAA8676F-62B1-4A94-8AF0-B53042A6946D}" dt="2024-12-21T03:24:10.157" v="4043" actId="20577"/>
          <ac:spMkLst>
            <pc:docMk/>
            <pc:sldMk cId="2975269656" sldId="298"/>
            <ac:spMk id="542" creationId="{534EF432-A47A-A2BA-E261-AB71C883C934}"/>
          </ac:spMkLst>
        </pc:spChg>
        <pc:spChg chg="del">
          <ac:chgData name="T N" userId="cead40b9e24088fc" providerId="LiveId" clId="{EAA8676F-62B1-4A94-8AF0-B53042A6946D}" dt="2024-12-21T00:59:17.736" v="2852" actId="478"/>
          <ac:spMkLst>
            <pc:docMk/>
            <pc:sldMk cId="2975269656" sldId="298"/>
            <ac:spMk id="543" creationId="{B3347D82-7485-1139-6EE2-9D8BF3E05520}"/>
          </ac:spMkLst>
        </pc:spChg>
        <pc:picChg chg="add mod">
          <ac:chgData name="T N" userId="cead40b9e24088fc" providerId="LiveId" clId="{EAA8676F-62B1-4A94-8AF0-B53042A6946D}" dt="2024-12-21T00:59:35.708" v="2855" actId="1076"/>
          <ac:picMkLst>
            <pc:docMk/>
            <pc:sldMk cId="2975269656" sldId="298"/>
            <ac:picMk id="4" creationId="{74B74BE4-7588-FF67-F889-B76EA3B596B6}"/>
          </ac:picMkLst>
        </pc:picChg>
        <pc:picChg chg="add mod">
          <ac:chgData name="T N" userId="cead40b9e24088fc" providerId="LiveId" clId="{EAA8676F-62B1-4A94-8AF0-B53042A6946D}" dt="2024-12-21T01:00:00.916" v="2858" actId="1076"/>
          <ac:picMkLst>
            <pc:docMk/>
            <pc:sldMk cId="2975269656" sldId="298"/>
            <ac:picMk id="5" creationId="{9BA13D90-C6F9-DDAB-E98C-580FE9D2E858}"/>
          </ac:picMkLst>
        </pc:picChg>
      </pc:sldChg>
      <pc:sldChg chg="addSp delSp modSp add mod">
        <pc:chgData name="T N" userId="cead40b9e24088fc" providerId="LiveId" clId="{EAA8676F-62B1-4A94-8AF0-B53042A6946D}" dt="2024-12-21T03:18:59.713" v="4038" actId="1076"/>
        <pc:sldMkLst>
          <pc:docMk/>
          <pc:sldMk cId="714761" sldId="299"/>
        </pc:sldMkLst>
        <pc:spChg chg="add mod">
          <ac:chgData name="T N" userId="cead40b9e24088fc" providerId="LiveId" clId="{EAA8676F-62B1-4A94-8AF0-B53042A6946D}" dt="2024-12-21T01:22:22.361" v="2988" actId="1076"/>
          <ac:spMkLst>
            <pc:docMk/>
            <pc:sldMk cId="714761" sldId="299"/>
            <ac:spMk id="2" creationId="{93660921-84E7-2EA7-96C7-30B7DD39334B}"/>
          </ac:spMkLst>
        </pc:spChg>
        <pc:spChg chg="mod">
          <ac:chgData name="T N" userId="cead40b9e24088fc" providerId="LiveId" clId="{EAA8676F-62B1-4A94-8AF0-B53042A6946D}" dt="2024-12-21T03:16:29.815" v="4036" actId="1076"/>
          <ac:spMkLst>
            <pc:docMk/>
            <pc:sldMk cId="714761" sldId="299"/>
            <ac:spMk id="542" creationId="{C0271530-3F30-5812-ECAE-E74090CC15ED}"/>
          </ac:spMkLst>
        </pc:spChg>
        <pc:spChg chg="mod">
          <ac:chgData name="T N" userId="cead40b9e24088fc" providerId="LiveId" clId="{EAA8676F-62B1-4A94-8AF0-B53042A6946D}" dt="2024-12-21T03:18:59.713" v="4038" actId="1076"/>
          <ac:spMkLst>
            <pc:docMk/>
            <pc:sldMk cId="714761" sldId="299"/>
            <ac:spMk id="543" creationId="{50CCFF91-5534-C8F9-0E21-9616CEEFF962}"/>
          </ac:spMkLst>
        </pc:spChg>
        <pc:picChg chg="add mod ord">
          <ac:chgData name="T N" userId="cead40b9e24088fc" providerId="LiveId" clId="{EAA8676F-62B1-4A94-8AF0-B53042A6946D}" dt="2024-12-21T01:24:05.918" v="3002" actId="14100"/>
          <ac:picMkLst>
            <pc:docMk/>
            <pc:sldMk cId="714761" sldId="299"/>
            <ac:picMk id="3" creationId="{906C24BD-5B98-E67B-9C39-788A2DA2E4C4}"/>
          </ac:picMkLst>
        </pc:picChg>
        <pc:picChg chg="del mod">
          <ac:chgData name="T N" userId="cead40b9e24088fc" providerId="LiveId" clId="{EAA8676F-62B1-4A94-8AF0-B53042A6946D}" dt="2024-12-21T01:23:59.424" v="3000" actId="478"/>
          <ac:picMkLst>
            <pc:docMk/>
            <pc:sldMk cId="714761" sldId="299"/>
            <ac:picMk id="550" creationId="{8DA814A1-0377-C8DF-1EA2-314C8CBFB219}"/>
          </ac:picMkLst>
        </pc:picChg>
      </pc:sldChg>
      <pc:sldChg chg="addSp delSp modSp add mod delAnim modAnim">
        <pc:chgData name="T N" userId="cead40b9e24088fc" providerId="LiveId" clId="{EAA8676F-62B1-4A94-8AF0-B53042A6946D}" dt="2024-12-21T07:01:26.223" v="4105" actId="478"/>
        <pc:sldMkLst>
          <pc:docMk/>
          <pc:sldMk cId="1767232317" sldId="300"/>
        </pc:sldMkLst>
        <pc:spChg chg="mod">
          <ac:chgData name="T N" userId="cead40b9e24088fc" providerId="LiveId" clId="{EAA8676F-62B1-4A94-8AF0-B53042A6946D}" dt="2024-12-21T03:34:20.633" v="4061" actId="20577"/>
          <ac:spMkLst>
            <pc:docMk/>
            <pc:sldMk cId="1767232317" sldId="300"/>
            <ac:spMk id="542" creationId="{1D476E4F-8768-7E6D-678D-4EC51B4B4B91}"/>
          </ac:spMkLst>
        </pc:spChg>
        <pc:spChg chg="mod">
          <ac:chgData name="T N" userId="cead40b9e24088fc" providerId="LiveId" clId="{EAA8676F-62B1-4A94-8AF0-B53042A6946D}" dt="2024-12-21T03:36:34.805" v="4077" actId="20577"/>
          <ac:spMkLst>
            <pc:docMk/>
            <pc:sldMk cId="1767232317" sldId="300"/>
            <ac:spMk id="543" creationId="{A9E6F9F9-0702-4A7B-335D-8BEEE11C8F99}"/>
          </ac:spMkLst>
        </pc:spChg>
        <pc:picChg chg="add del mod">
          <ac:chgData name="T N" userId="cead40b9e24088fc" providerId="LiveId" clId="{EAA8676F-62B1-4A94-8AF0-B53042A6946D}" dt="2024-12-21T03:24:47.844" v="4044" actId="478"/>
          <ac:picMkLst>
            <pc:docMk/>
            <pc:sldMk cId="1767232317" sldId="300"/>
            <ac:picMk id="2" creationId="{669D6444-37E4-C141-B3C2-5C352A4BC5C7}"/>
          </ac:picMkLst>
        </pc:picChg>
        <pc:picChg chg="add del mod">
          <ac:chgData name="T N" userId="cead40b9e24088fc" providerId="LiveId" clId="{EAA8676F-62B1-4A94-8AF0-B53042A6946D}" dt="2024-12-21T07:01:26.223" v="4105" actId="478"/>
          <ac:picMkLst>
            <pc:docMk/>
            <pc:sldMk cId="1767232317" sldId="300"/>
            <ac:picMk id="3" creationId="{6B00570C-2089-F870-EBED-4245228C54E1}"/>
          </ac:picMkLst>
        </pc:picChg>
        <pc:picChg chg="del">
          <ac:chgData name="T N" userId="cead40b9e24088fc" providerId="LiveId" clId="{EAA8676F-62B1-4A94-8AF0-B53042A6946D}" dt="2024-12-21T01:27:12.110" v="3034" actId="478"/>
          <ac:picMkLst>
            <pc:docMk/>
            <pc:sldMk cId="1767232317" sldId="300"/>
            <ac:picMk id="550" creationId="{47217F3D-0C80-377C-9A76-6E02857895F3}"/>
          </ac:picMkLst>
        </pc:picChg>
      </pc:sldChg>
      <pc:sldMasterChg chg="del delSldLayout">
        <pc:chgData name="T N" userId="cead40b9e24088fc" providerId="LiveId" clId="{EAA8676F-62B1-4A94-8AF0-B53042A6946D}" dt="2024-12-21T04:35:57.820" v="4093" actId="47"/>
        <pc:sldMasterMkLst>
          <pc:docMk/>
          <pc:sldMasterMk cId="0" sldId="2147483661"/>
        </pc:sldMasterMkLst>
        <pc:sldLayoutChg chg="del">
          <pc:chgData name="T N" userId="cead40b9e24088fc" providerId="LiveId" clId="{EAA8676F-62B1-4A94-8AF0-B53042A6946D}" dt="2024-12-21T04:35:57.820" v="4093" actId="47"/>
          <pc:sldLayoutMkLst>
            <pc:docMk/>
            <pc:sldMasterMk cId="0" sldId="2147483661"/>
            <pc:sldLayoutMk cId="0"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9E0B0C-53A2-49C3-A42D-EB8C01E01F07}" type="doc">
      <dgm:prSet loTypeId="urn:microsoft.com/office/officeart/2005/8/layout/venn1" loCatId="relationship" qsTypeId="urn:microsoft.com/office/officeart/2005/8/quickstyle/simple1" qsCatId="simple" csTypeId="urn:microsoft.com/office/officeart/2005/8/colors/accent1_2" csCatId="accent1" phldr="1"/>
      <dgm:spPr/>
    </dgm:pt>
    <dgm:pt modelId="{93C92967-5649-49F8-9687-2A11E6E5D2F3}">
      <dgm:prSet phldrT="[Text]" custT="1"/>
      <dgm:spPr>
        <a:solidFill>
          <a:schemeClr val="bg1">
            <a:lumMod val="50000"/>
            <a:lumOff val="50000"/>
            <a:alpha val="50000"/>
          </a:schemeClr>
        </a:solidFill>
      </dgm:spPr>
      <dgm:t>
        <a:bodyPr/>
        <a:lstStyle/>
        <a:p>
          <a:r>
            <a:rPr lang="en-US" sz="1200" dirty="0"/>
            <a:t>Teachers</a:t>
          </a:r>
        </a:p>
      </dgm:t>
    </dgm:pt>
    <dgm:pt modelId="{8ADA152A-4DFB-412F-B891-BDA00B8DDB20}" type="parTrans" cxnId="{D12C2A09-281C-4428-BD77-DAC9A396160E}">
      <dgm:prSet/>
      <dgm:spPr/>
      <dgm:t>
        <a:bodyPr/>
        <a:lstStyle/>
        <a:p>
          <a:endParaRPr lang="en-US"/>
        </a:p>
      </dgm:t>
    </dgm:pt>
    <dgm:pt modelId="{0F818978-1D78-4373-BE5A-77FF2C432135}" type="sibTrans" cxnId="{D12C2A09-281C-4428-BD77-DAC9A396160E}">
      <dgm:prSet/>
      <dgm:spPr/>
      <dgm:t>
        <a:bodyPr/>
        <a:lstStyle/>
        <a:p>
          <a:endParaRPr lang="en-US"/>
        </a:p>
      </dgm:t>
    </dgm:pt>
    <dgm:pt modelId="{DD191278-4022-4B1B-8826-A6DF98C88AB2}">
      <dgm:prSet phldrT="[Text]"/>
      <dgm:spPr>
        <a:solidFill>
          <a:schemeClr val="bg1">
            <a:lumMod val="50000"/>
            <a:lumOff val="50000"/>
            <a:alpha val="50000"/>
          </a:schemeClr>
        </a:solidFill>
      </dgm:spPr>
      <dgm:t>
        <a:bodyPr/>
        <a:lstStyle/>
        <a:p>
          <a:r>
            <a:rPr lang="en-US" dirty="0"/>
            <a:t>Parents</a:t>
          </a:r>
        </a:p>
      </dgm:t>
    </dgm:pt>
    <dgm:pt modelId="{21B7A473-5267-4950-A04F-68168ECA2006}" type="parTrans" cxnId="{7BFCF284-DD39-47A3-911B-70FC9184D7CC}">
      <dgm:prSet/>
      <dgm:spPr/>
      <dgm:t>
        <a:bodyPr/>
        <a:lstStyle/>
        <a:p>
          <a:endParaRPr lang="en-US"/>
        </a:p>
      </dgm:t>
    </dgm:pt>
    <dgm:pt modelId="{81C9FFF7-CFEB-4508-8C2E-778E42286EA1}" type="sibTrans" cxnId="{7BFCF284-DD39-47A3-911B-70FC9184D7CC}">
      <dgm:prSet/>
      <dgm:spPr/>
      <dgm:t>
        <a:bodyPr/>
        <a:lstStyle/>
        <a:p>
          <a:endParaRPr lang="en-US"/>
        </a:p>
      </dgm:t>
    </dgm:pt>
    <dgm:pt modelId="{D966F538-BB52-4577-A00D-6552F2BC6DBE}">
      <dgm:prSet phldrT="[Text]"/>
      <dgm:spPr>
        <a:solidFill>
          <a:schemeClr val="bg1">
            <a:lumMod val="50000"/>
            <a:lumOff val="50000"/>
            <a:alpha val="50000"/>
          </a:schemeClr>
        </a:solidFill>
      </dgm:spPr>
      <dgm:t>
        <a:bodyPr/>
        <a:lstStyle/>
        <a:p>
          <a:r>
            <a:rPr lang="en-US" dirty="0"/>
            <a:t>Providers</a:t>
          </a:r>
        </a:p>
      </dgm:t>
    </dgm:pt>
    <dgm:pt modelId="{49A96648-3001-41BC-A1C8-2EF3F7EE92B4}" type="parTrans" cxnId="{D845FE25-2F5E-4784-AD0B-BE71C6E2F0DF}">
      <dgm:prSet/>
      <dgm:spPr/>
      <dgm:t>
        <a:bodyPr/>
        <a:lstStyle/>
        <a:p>
          <a:endParaRPr lang="en-US"/>
        </a:p>
      </dgm:t>
    </dgm:pt>
    <dgm:pt modelId="{A5BE8568-4D25-42FB-80A8-51CC5E783BA9}" type="sibTrans" cxnId="{D845FE25-2F5E-4784-AD0B-BE71C6E2F0DF}">
      <dgm:prSet/>
      <dgm:spPr/>
      <dgm:t>
        <a:bodyPr/>
        <a:lstStyle/>
        <a:p>
          <a:endParaRPr lang="en-US"/>
        </a:p>
      </dgm:t>
    </dgm:pt>
    <dgm:pt modelId="{FFEB9E2C-8D43-4A5C-8375-0FDEBF38F019}">
      <dgm:prSet phldrT="[Text]" custT="1"/>
      <dgm:spPr>
        <a:solidFill>
          <a:schemeClr val="bg1">
            <a:lumMod val="50000"/>
            <a:lumOff val="50000"/>
            <a:alpha val="50000"/>
          </a:schemeClr>
        </a:solidFill>
      </dgm:spPr>
      <dgm:t>
        <a:bodyPr/>
        <a:lstStyle/>
        <a:p>
          <a:r>
            <a:rPr lang="en-US" sz="1100" dirty="0"/>
            <a:t>Child</a:t>
          </a:r>
        </a:p>
      </dgm:t>
    </dgm:pt>
    <dgm:pt modelId="{3F5C95D9-EA36-499A-8656-63A1B3E36892}" type="parTrans" cxnId="{69E5B080-EA18-4D9F-9D35-E01D3EF34D54}">
      <dgm:prSet/>
      <dgm:spPr/>
      <dgm:t>
        <a:bodyPr/>
        <a:lstStyle/>
        <a:p>
          <a:endParaRPr lang="en-US"/>
        </a:p>
      </dgm:t>
    </dgm:pt>
    <dgm:pt modelId="{5D5B996A-C41B-4497-8F17-6E45806C3C05}" type="sibTrans" cxnId="{69E5B080-EA18-4D9F-9D35-E01D3EF34D54}">
      <dgm:prSet/>
      <dgm:spPr/>
      <dgm:t>
        <a:bodyPr/>
        <a:lstStyle/>
        <a:p>
          <a:endParaRPr lang="en-US"/>
        </a:p>
      </dgm:t>
    </dgm:pt>
    <dgm:pt modelId="{BFB8050C-9685-4EA5-8934-07DA3406899F}" type="pres">
      <dgm:prSet presAssocID="{839E0B0C-53A2-49C3-A42D-EB8C01E01F07}" presName="compositeShape" presStyleCnt="0">
        <dgm:presLayoutVars>
          <dgm:chMax val="7"/>
          <dgm:dir/>
          <dgm:resizeHandles val="exact"/>
        </dgm:presLayoutVars>
      </dgm:prSet>
      <dgm:spPr/>
    </dgm:pt>
    <dgm:pt modelId="{C627352E-797B-4D8C-B351-B176785CCE19}" type="pres">
      <dgm:prSet presAssocID="{93C92967-5649-49F8-9687-2A11E6E5D2F3}" presName="circ1" presStyleLbl="vennNode1" presStyleIdx="0" presStyleCnt="4" custLinFactNeighborX="1201" custLinFactNeighborY="856"/>
      <dgm:spPr/>
    </dgm:pt>
    <dgm:pt modelId="{D603E12A-614B-4CD9-A40A-41566FE217F2}" type="pres">
      <dgm:prSet presAssocID="{93C92967-5649-49F8-9687-2A11E6E5D2F3}" presName="circ1Tx" presStyleLbl="revTx" presStyleIdx="0" presStyleCnt="0">
        <dgm:presLayoutVars>
          <dgm:chMax val="0"/>
          <dgm:chPref val="0"/>
          <dgm:bulletEnabled val="1"/>
        </dgm:presLayoutVars>
      </dgm:prSet>
      <dgm:spPr/>
    </dgm:pt>
    <dgm:pt modelId="{BBF3534A-CBD1-4A3A-8009-F1E92CED6FC4}" type="pres">
      <dgm:prSet presAssocID="{DD191278-4022-4B1B-8826-A6DF98C88AB2}" presName="circ2" presStyleLbl="vennNode1" presStyleIdx="1" presStyleCnt="4" custLinFactNeighborX="238" custLinFactNeighborY="-3641"/>
      <dgm:spPr/>
    </dgm:pt>
    <dgm:pt modelId="{F8989F66-8D59-4273-90C1-9BA50ED44356}" type="pres">
      <dgm:prSet presAssocID="{DD191278-4022-4B1B-8826-A6DF98C88AB2}" presName="circ2Tx" presStyleLbl="revTx" presStyleIdx="0" presStyleCnt="0">
        <dgm:presLayoutVars>
          <dgm:chMax val="0"/>
          <dgm:chPref val="0"/>
          <dgm:bulletEnabled val="1"/>
        </dgm:presLayoutVars>
      </dgm:prSet>
      <dgm:spPr/>
    </dgm:pt>
    <dgm:pt modelId="{10E8825E-12B3-43B3-BC3D-E7FA9DAFE5A1}" type="pres">
      <dgm:prSet presAssocID="{D966F538-BB52-4577-A00D-6552F2BC6DBE}" presName="circ3" presStyleLbl="vennNode1" presStyleIdx="2" presStyleCnt="4"/>
      <dgm:spPr/>
    </dgm:pt>
    <dgm:pt modelId="{D5366695-17E3-4094-BA7A-BE274D543054}" type="pres">
      <dgm:prSet presAssocID="{D966F538-BB52-4577-A00D-6552F2BC6DBE}" presName="circ3Tx" presStyleLbl="revTx" presStyleIdx="0" presStyleCnt="0">
        <dgm:presLayoutVars>
          <dgm:chMax val="0"/>
          <dgm:chPref val="0"/>
          <dgm:bulletEnabled val="1"/>
        </dgm:presLayoutVars>
      </dgm:prSet>
      <dgm:spPr/>
    </dgm:pt>
    <dgm:pt modelId="{724908CA-79C2-4055-A431-D1013AD493FE}" type="pres">
      <dgm:prSet presAssocID="{FFEB9E2C-8D43-4A5C-8375-0FDEBF38F019}" presName="circ4" presStyleLbl="vennNode1" presStyleIdx="3" presStyleCnt="4" custLinFactNeighborX="-5769" custLinFactNeighborY="-3641"/>
      <dgm:spPr/>
    </dgm:pt>
    <dgm:pt modelId="{61D23B41-6BEB-42EB-929B-8ECEAC9932F3}" type="pres">
      <dgm:prSet presAssocID="{FFEB9E2C-8D43-4A5C-8375-0FDEBF38F019}" presName="circ4Tx" presStyleLbl="revTx" presStyleIdx="0" presStyleCnt="0">
        <dgm:presLayoutVars>
          <dgm:chMax val="0"/>
          <dgm:chPref val="0"/>
          <dgm:bulletEnabled val="1"/>
        </dgm:presLayoutVars>
      </dgm:prSet>
      <dgm:spPr/>
    </dgm:pt>
  </dgm:ptLst>
  <dgm:cxnLst>
    <dgm:cxn modelId="{52531B03-0575-49BA-B0C1-B158DBC65D66}" type="presOf" srcId="{93C92967-5649-49F8-9687-2A11E6E5D2F3}" destId="{D603E12A-614B-4CD9-A40A-41566FE217F2}" srcOrd="0" destOrd="0" presId="urn:microsoft.com/office/officeart/2005/8/layout/venn1"/>
    <dgm:cxn modelId="{D12C2A09-281C-4428-BD77-DAC9A396160E}" srcId="{839E0B0C-53A2-49C3-A42D-EB8C01E01F07}" destId="{93C92967-5649-49F8-9687-2A11E6E5D2F3}" srcOrd="0" destOrd="0" parTransId="{8ADA152A-4DFB-412F-B891-BDA00B8DDB20}" sibTransId="{0F818978-1D78-4373-BE5A-77FF2C432135}"/>
    <dgm:cxn modelId="{71876111-CE14-4A30-86A2-0B22C9892C78}" type="presOf" srcId="{839E0B0C-53A2-49C3-A42D-EB8C01E01F07}" destId="{BFB8050C-9685-4EA5-8934-07DA3406899F}" srcOrd="0" destOrd="0" presId="urn:microsoft.com/office/officeart/2005/8/layout/venn1"/>
    <dgm:cxn modelId="{16B0031E-AB75-4250-81CB-8BCB4C7765D6}" type="presOf" srcId="{FFEB9E2C-8D43-4A5C-8375-0FDEBF38F019}" destId="{61D23B41-6BEB-42EB-929B-8ECEAC9932F3}" srcOrd="0" destOrd="0" presId="urn:microsoft.com/office/officeart/2005/8/layout/venn1"/>
    <dgm:cxn modelId="{D845FE25-2F5E-4784-AD0B-BE71C6E2F0DF}" srcId="{839E0B0C-53A2-49C3-A42D-EB8C01E01F07}" destId="{D966F538-BB52-4577-A00D-6552F2BC6DBE}" srcOrd="2" destOrd="0" parTransId="{49A96648-3001-41BC-A1C8-2EF3F7EE92B4}" sibTransId="{A5BE8568-4D25-42FB-80A8-51CC5E783BA9}"/>
    <dgm:cxn modelId="{C092263E-13AF-41B6-B8EE-F843B66AC8EB}" type="presOf" srcId="{FFEB9E2C-8D43-4A5C-8375-0FDEBF38F019}" destId="{724908CA-79C2-4055-A431-D1013AD493FE}" srcOrd="1" destOrd="0" presId="urn:microsoft.com/office/officeart/2005/8/layout/venn1"/>
    <dgm:cxn modelId="{BD8CCC5E-7778-4788-A771-63B913CFDF9A}" type="presOf" srcId="{DD191278-4022-4B1B-8826-A6DF98C88AB2}" destId="{F8989F66-8D59-4273-90C1-9BA50ED44356}" srcOrd="0" destOrd="0" presId="urn:microsoft.com/office/officeart/2005/8/layout/venn1"/>
    <dgm:cxn modelId="{09497680-1E3E-4996-8321-BB08C27B74AB}" type="presOf" srcId="{D966F538-BB52-4577-A00D-6552F2BC6DBE}" destId="{D5366695-17E3-4094-BA7A-BE274D543054}" srcOrd="0" destOrd="0" presId="urn:microsoft.com/office/officeart/2005/8/layout/venn1"/>
    <dgm:cxn modelId="{69E5B080-EA18-4D9F-9D35-E01D3EF34D54}" srcId="{839E0B0C-53A2-49C3-A42D-EB8C01E01F07}" destId="{FFEB9E2C-8D43-4A5C-8375-0FDEBF38F019}" srcOrd="3" destOrd="0" parTransId="{3F5C95D9-EA36-499A-8656-63A1B3E36892}" sibTransId="{5D5B996A-C41B-4497-8F17-6E45806C3C05}"/>
    <dgm:cxn modelId="{7BFCF284-DD39-47A3-911B-70FC9184D7CC}" srcId="{839E0B0C-53A2-49C3-A42D-EB8C01E01F07}" destId="{DD191278-4022-4B1B-8826-A6DF98C88AB2}" srcOrd="1" destOrd="0" parTransId="{21B7A473-5267-4950-A04F-68168ECA2006}" sibTransId="{81C9FFF7-CFEB-4508-8C2E-778E42286EA1}"/>
    <dgm:cxn modelId="{78106291-2422-492E-B69F-680207EC5F23}" type="presOf" srcId="{DD191278-4022-4B1B-8826-A6DF98C88AB2}" destId="{BBF3534A-CBD1-4A3A-8009-F1E92CED6FC4}" srcOrd="1" destOrd="0" presId="urn:microsoft.com/office/officeart/2005/8/layout/venn1"/>
    <dgm:cxn modelId="{6AA67694-1E09-411E-99E1-7F0EA70763DC}" type="presOf" srcId="{93C92967-5649-49F8-9687-2A11E6E5D2F3}" destId="{C627352E-797B-4D8C-B351-B176785CCE19}" srcOrd="1" destOrd="0" presId="urn:microsoft.com/office/officeart/2005/8/layout/venn1"/>
    <dgm:cxn modelId="{F112B0F8-15B5-498A-8EB0-5F25428FF599}" type="presOf" srcId="{D966F538-BB52-4577-A00D-6552F2BC6DBE}" destId="{10E8825E-12B3-43B3-BC3D-E7FA9DAFE5A1}" srcOrd="1" destOrd="0" presId="urn:microsoft.com/office/officeart/2005/8/layout/venn1"/>
    <dgm:cxn modelId="{DC7CC56C-34EF-4912-81F3-ADCDEBCE6622}" type="presParOf" srcId="{BFB8050C-9685-4EA5-8934-07DA3406899F}" destId="{C627352E-797B-4D8C-B351-B176785CCE19}" srcOrd="0" destOrd="0" presId="urn:microsoft.com/office/officeart/2005/8/layout/venn1"/>
    <dgm:cxn modelId="{A109D815-E877-425B-905E-559EF68219B2}" type="presParOf" srcId="{BFB8050C-9685-4EA5-8934-07DA3406899F}" destId="{D603E12A-614B-4CD9-A40A-41566FE217F2}" srcOrd="1" destOrd="0" presId="urn:microsoft.com/office/officeart/2005/8/layout/venn1"/>
    <dgm:cxn modelId="{2C424B80-6282-49E8-AC40-06C9EBBCB698}" type="presParOf" srcId="{BFB8050C-9685-4EA5-8934-07DA3406899F}" destId="{BBF3534A-CBD1-4A3A-8009-F1E92CED6FC4}" srcOrd="2" destOrd="0" presId="urn:microsoft.com/office/officeart/2005/8/layout/venn1"/>
    <dgm:cxn modelId="{821F8EB5-B557-431B-9004-F587F93984A8}" type="presParOf" srcId="{BFB8050C-9685-4EA5-8934-07DA3406899F}" destId="{F8989F66-8D59-4273-90C1-9BA50ED44356}" srcOrd="3" destOrd="0" presId="urn:microsoft.com/office/officeart/2005/8/layout/venn1"/>
    <dgm:cxn modelId="{F208F531-443C-4282-BB31-41329B42440E}" type="presParOf" srcId="{BFB8050C-9685-4EA5-8934-07DA3406899F}" destId="{10E8825E-12B3-43B3-BC3D-E7FA9DAFE5A1}" srcOrd="4" destOrd="0" presId="urn:microsoft.com/office/officeart/2005/8/layout/venn1"/>
    <dgm:cxn modelId="{815D63EC-F67E-42B5-952C-782F1C339529}" type="presParOf" srcId="{BFB8050C-9685-4EA5-8934-07DA3406899F}" destId="{D5366695-17E3-4094-BA7A-BE274D543054}" srcOrd="5" destOrd="0" presId="urn:microsoft.com/office/officeart/2005/8/layout/venn1"/>
    <dgm:cxn modelId="{A44BA4BE-DF38-4D73-9432-59A186518D63}" type="presParOf" srcId="{BFB8050C-9685-4EA5-8934-07DA3406899F}" destId="{724908CA-79C2-4055-A431-D1013AD493FE}" srcOrd="6" destOrd="0" presId="urn:microsoft.com/office/officeart/2005/8/layout/venn1"/>
    <dgm:cxn modelId="{CAD6E743-A336-4077-90EF-24086FB86861}" type="presParOf" srcId="{BFB8050C-9685-4EA5-8934-07DA3406899F}" destId="{61D23B41-6BEB-42EB-929B-8ECEAC9932F3}" srcOrd="7"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7352E-797B-4D8C-B351-B176785CCE19}">
      <dsp:nvSpPr>
        <dsp:cNvPr id="0" name=""/>
        <dsp:cNvSpPr/>
      </dsp:nvSpPr>
      <dsp:spPr>
        <a:xfrm>
          <a:off x="879130" y="36256"/>
          <a:ext cx="1304620" cy="1304620"/>
        </a:xfrm>
        <a:prstGeom prst="ellipse">
          <a:avLst/>
        </a:prstGeom>
        <a:solidFill>
          <a:schemeClr val="bg1">
            <a:lumMod val="50000"/>
            <a:lumOff val="5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Teachers</a:t>
          </a:r>
        </a:p>
      </dsp:txBody>
      <dsp:txXfrm>
        <a:off x="1029663" y="211878"/>
        <a:ext cx="1003554" cy="413966"/>
      </dsp:txXfrm>
    </dsp:sp>
    <dsp:sp modelId="{BBF3534A-CBD1-4A3A-8009-F1E92CED6FC4}">
      <dsp:nvSpPr>
        <dsp:cNvPr id="0" name=""/>
        <dsp:cNvSpPr/>
      </dsp:nvSpPr>
      <dsp:spPr>
        <a:xfrm>
          <a:off x="1443610" y="554631"/>
          <a:ext cx="1304620" cy="1304620"/>
        </a:xfrm>
        <a:prstGeom prst="ellipse">
          <a:avLst/>
        </a:prstGeom>
        <a:solidFill>
          <a:schemeClr val="bg1">
            <a:lumMod val="50000"/>
            <a:lumOff val="5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Parents</a:t>
          </a:r>
        </a:p>
      </dsp:txBody>
      <dsp:txXfrm>
        <a:off x="2146098" y="705164"/>
        <a:ext cx="501777" cy="1003554"/>
      </dsp:txXfrm>
    </dsp:sp>
    <dsp:sp modelId="{10E8825E-12B3-43B3-BC3D-E7FA9DAFE5A1}">
      <dsp:nvSpPr>
        <dsp:cNvPr id="0" name=""/>
        <dsp:cNvSpPr/>
      </dsp:nvSpPr>
      <dsp:spPr>
        <a:xfrm>
          <a:off x="863461" y="1179176"/>
          <a:ext cx="1304620" cy="1304620"/>
        </a:xfrm>
        <a:prstGeom prst="ellipse">
          <a:avLst/>
        </a:prstGeom>
        <a:solidFill>
          <a:schemeClr val="bg1">
            <a:lumMod val="50000"/>
            <a:lumOff val="5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Providers</a:t>
          </a:r>
        </a:p>
      </dsp:txBody>
      <dsp:txXfrm>
        <a:off x="1013994" y="1894208"/>
        <a:ext cx="1003554" cy="413966"/>
      </dsp:txXfrm>
    </dsp:sp>
    <dsp:sp modelId="{724908CA-79C2-4055-A431-D1013AD493FE}">
      <dsp:nvSpPr>
        <dsp:cNvPr id="0" name=""/>
        <dsp:cNvSpPr/>
      </dsp:nvSpPr>
      <dsp:spPr>
        <a:xfrm>
          <a:off x="211154" y="554631"/>
          <a:ext cx="1304620" cy="1304620"/>
        </a:xfrm>
        <a:prstGeom prst="ellipse">
          <a:avLst/>
        </a:prstGeom>
        <a:solidFill>
          <a:schemeClr val="bg1">
            <a:lumMod val="50000"/>
            <a:lumOff val="5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Child</a:t>
          </a:r>
        </a:p>
      </dsp:txBody>
      <dsp:txXfrm>
        <a:off x="311509" y="705164"/>
        <a:ext cx="501777" cy="10035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85D07921-26D4-EDCC-2293-94C2E940A430}"/>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4F045089-F5EE-32F8-A61C-E58E91A0CB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5BCE8985-4246-38DC-70C2-5546B83F5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112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D39ED578-01B1-CF67-017B-7A7B2FE0D36A}"/>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80DF7792-4A4E-D734-C025-84D0B1FA21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46EF156C-5C09-B62A-B440-5C2955CEC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14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4FA25A2D-BB83-4F0F-B890-98E8FCA878AA}"/>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A05D7EB0-6D4C-A910-A690-2AB3701B26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4DC19D55-34F7-ED0B-CE6C-FA3FF96F3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2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13468EE0-3A41-49FA-76DF-CAC0A507B1BD}"/>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11126DAE-D204-CCC2-0533-60A57AE229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0D7A6972-A95B-9CAE-1611-AB6AF387C8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32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1AE73563-9401-A4E1-C7CE-D74186EE45E7}"/>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4FB3D1FE-F8FF-159D-054E-8BBD1F406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C24FA049-F56A-17D0-00B3-1C59F790E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err="1"/>
              <a:t>AlbeSphere</a:t>
            </a:r>
            <a:r>
              <a:rPr lang="en-US" dirty="0"/>
              <a:t> has the five innovative and unique features:</a:t>
            </a:r>
            <a:br>
              <a:rPr lang="en-US" dirty="0"/>
            </a:br>
            <a:r>
              <a:rPr lang="en-US" b="1" dirty="0"/>
              <a:t>Adaptive Learning and Assistance System (ALAS) </a:t>
            </a:r>
            <a:r>
              <a:rPr lang="en-US" dirty="0"/>
              <a:t>(Personalized tools, TTS, Visuals aids, Classwork guidance, IOT integration)</a:t>
            </a:r>
            <a:endParaRPr lang="en-US" sz="600" dirty="0"/>
          </a:p>
          <a:p>
            <a:pPr marL="457200" lvl="0" indent="-317500" algn="l" rtl="0">
              <a:spcBef>
                <a:spcPts val="0"/>
              </a:spcBef>
              <a:spcAft>
                <a:spcPts val="0"/>
              </a:spcAft>
              <a:buSzPts val="1400"/>
              <a:buChar char="◆"/>
            </a:pPr>
            <a:endParaRPr lang="en-US" sz="600" b="1" dirty="0"/>
          </a:p>
          <a:p>
            <a:pPr marL="457200" lvl="0" indent="-317500" algn="l" rtl="0">
              <a:spcBef>
                <a:spcPts val="0"/>
              </a:spcBef>
              <a:spcAft>
                <a:spcPts val="0"/>
              </a:spcAft>
              <a:buSzPts val="1400"/>
              <a:buChar char="◆"/>
            </a:pPr>
            <a:r>
              <a:rPr lang="en-US" b="1" dirty="0"/>
              <a:t>IEP Optimization and Recommendation Engine</a:t>
            </a:r>
          </a:p>
          <a:p>
            <a:pPr marL="457200" lvl="0" indent="-317500" algn="l" rtl="0">
              <a:spcBef>
                <a:spcPts val="0"/>
              </a:spcBef>
              <a:spcAft>
                <a:spcPts val="0"/>
              </a:spcAft>
              <a:buSzPts val="1400"/>
              <a:buChar char="◆"/>
            </a:pPr>
            <a:endParaRPr lang="en-US" sz="300" dirty="0"/>
          </a:p>
          <a:p>
            <a:pPr marL="457200" lvl="0" indent="-317500" algn="l" rtl="0">
              <a:spcBef>
                <a:spcPts val="0"/>
              </a:spcBef>
              <a:spcAft>
                <a:spcPts val="0"/>
              </a:spcAft>
              <a:buSzPts val="1400"/>
              <a:buChar char="◆"/>
            </a:pPr>
            <a:r>
              <a:rPr lang="en-US" b="1" dirty="0"/>
              <a:t>Resource Navigator and Parent Educator </a:t>
            </a:r>
            <a:r>
              <a:rPr lang="en-US" dirty="0"/>
              <a:t>(Support and Collaboration space)</a:t>
            </a:r>
          </a:p>
          <a:p>
            <a:pPr marL="457200" lvl="0" indent="-317500" algn="l" rtl="0">
              <a:spcBef>
                <a:spcPts val="0"/>
              </a:spcBef>
              <a:spcAft>
                <a:spcPts val="0"/>
              </a:spcAft>
              <a:buSzPts val="1400"/>
              <a:buChar char="◆"/>
            </a:pPr>
            <a:endParaRPr lang="en-US" sz="600" b="1" dirty="0"/>
          </a:p>
          <a:p>
            <a:pPr marL="457200" lvl="0" indent="-317500" algn="l" rtl="0">
              <a:spcBef>
                <a:spcPts val="0"/>
              </a:spcBef>
              <a:spcAft>
                <a:spcPts val="0"/>
              </a:spcAft>
              <a:buSzPts val="1400"/>
              <a:buChar char="◆"/>
            </a:pPr>
            <a:r>
              <a:rPr lang="en-US" b="1" dirty="0"/>
              <a:t>Real-Time Accessibility Checker </a:t>
            </a:r>
            <a:r>
              <a:rPr lang="en-US" dirty="0"/>
              <a:t>(Validating websites and Applications for WCAG compliance/suitability)</a:t>
            </a:r>
          </a:p>
          <a:p>
            <a:pPr marL="457200" lvl="0" indent="-317500" algn="l" rtl="0">
              <a:spcBef>
                <a:spcPts val="0"/>
              </a:spcBef>
              <a:spcAft>
                <a:spcPts val="0"/>
              </a:spcAft>
              <a:buSzPts val="1400"/>
              <a:buChar char="◆"/>
            </a:pPr>
            <a:endParaRPr lang="en-US" sz="600" b="1" dirty="0"/>
          </a:p>
          <a:p>
            <a:pPr marL="457200" lvl="0" indent="-317500" algn="l" rtl="0">
              <a:spcBef>
                <a:spcPts val="0"/>
              </a:spcBef>
              <a:spcAft>
                <a:spcPts val="0"/>
              </a:spcAft>
              <a:buSzPts val="1400"/>
              <a:buChar char="◆"/>
            </a:pPr>
            <a:r>
              <a:rPr lang="en-US" b="1" dirty="0"/>
              <a:t>Multi-Stakeholder Dashboard </a:t>
            </a:r>
            <a:r>
              <a:rPr lang="en-US" dirty="0"/>
              <a:t>( Trends, areas of attention, workflows, etc.)</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100699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6e698cb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6e698cb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5B09DB20-EF03-E47A-D93A-64797B36627B}"/>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24DA23AA-6B2B-B7F8-689B-AB9E36CDD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DA16F1E5-61E9-32DD-CC68-5FF5C3AE2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19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6C6339F6-E83C-8EEF-FF43-08C85FB1A11D}"/>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B376B741-F9A8-A4F4-FD89-6116B98A1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CAE5F484-4920-4BA7-A9B8-C9FFB51A78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50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7AAA423C-B8E1-FE7F-1D7D-3785652D6270}"/>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AAE4D910-008A-9F1C-8476-CEBF2A1E9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23AEF846-85F9-ED15-B7E1-516F015426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04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78864" y="2056701"/>
            <a:ext cx="5036265" cy="4113315"/>
            <a:chOff x="4780389" y="2513201"/>
            <a:chExt cx="5036265" cy="4113315"/>
          </a:xfrm>
        </p:grpSpPr>
        <p:grpSp>
          <p:nvGrpSpPr>
            <p:cNvPr id="140" name="Google Shape;140;p7"/>
            <p:cNvGrpSpPr/>
            <p:nvPr/>
          </p:nvGrpSpPr>
          <p:grpSpPr>
            <a:xfrm>
              <a:off x="4780389" y="2513201"/>
              <a:ext cx="5036265" cy="4113315"/>
              <a:chOff x="4673664" y="2214101"/>
              <a:chExt cx="5036265" cy="4113315"/>
            </a:xfrm>
          </p:grpSpPr>
          <p:sp>
            <p:nvSpPr>
              <p:cNvPr id="141" name="Google Shape;141;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4673664" y="2214101"/>
                <a:ext cx="5036265" cy="4113315"/>
                <a:chOff x="4673664" y="2214101"/>
                <a:chExt cx="5036265" cy="4113315"/>
              </a:xfrm>
            </p:grpSpPr>
            <p:grpSp>
              <p:nvGrpSpPr>
                <p:cNvPr id="143" name="Google Shape;143;p7"/>
                <p:cNvGrpSpPr/>
                <p:nvPr/>
              </p:nvGrpSpPr>
              <p:grpSpPr>
                <a:xfrm>
                  <a:off x="4673664" y="2214101"/>
                  <a:ext cx="5036265" cy="4113315"/>
                  <a:chOff x="3825164" y="427026"/>
                  <a:chExt cx="5036265" cy="4113315"/>
                </a:xfrm>
              </p:grpSpPr>
              <p:sp>
                <p:nvSpPr>
                  <p:cNvPr id="144" name="Google Shape;144;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128336" y="-2516262"/>
            <a:ext cx="5036265" cy="4113315"/>
            <a:chOff x="4780389" y="2513201"/>
            <a:chExt cx="5036265" cy="4113315"/>
          </a:xfrm>
        </p:grpSpPr>
        <p:grpSp>
          <p:nvGrpSpPr>
            <p:cNvPr id="184" name="Google Shape;184;p7"/>
            <p:cNvGrpSpPr/>
            <p:nvPr/>
          </p:nvGrpSpPr>
          <p:grpSpPr>
            <a:xfrm>
              <a:off x="4780389" y="2513201"/>
              <a:ext cx="5036265" cy="4113315"/>
              <a:chOff x="4673664" y="2214101"/>
              <a:chExt cx="5036265" cy="4113315"/>
            </a:xfrm>
          </p:grpSpPr>
          <p:sp>
            <p:nvSpPr>
              <p:cNvPr id="185" name="Google Shape;185;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a:off x="4673664" y="2214101"/>
                <a:ext cx="5036265" cy="4113315"/>
                <a:chOff x="4673664" y="2214101"/>
                <a:chExt cx="5036265" cy="4113315"/>
              </a:xfrm>
            </p:grpSpPr>
            <p:grpSp>
              <p:nvGrpSpPr>
                <p:cNvPr id="187" name="Google Shape;187;p7"/>
                <p:cNvGrpSpPr/>
                <p:nvPr/>
              </p:nvGrpSpPr>
              <p:grpSpPr>
                <a:xfrm>
                  <a:off x="4673664" y="2214101"/>
                  <a:ext cx="5036265" cy="4113315"/>
                  <a:chOff x="3825164" y="427026"/>
                  <a:chExt cx="5036265" cy="4113315"/>
                </a:xfrm>
              </p:grpSpPr>
              <p:sp>
                <p:nvSpPr>
                  <p:cNvPr id="188" name="Google Shape;188;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5"/>
          <p:cNvSpPr txBox="1">
            <a:spLocks noGrp="1"/>
          </p:cNvSpPr>
          <p:nvPr>
            <p:ph type="ctrTitle"/>
          </p:nvPr>
        </p:nvSpPr>
        <p:spPr>
          <a:xfrm flipH="1">
            <a:off x="1262111" y="418231"/>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3500" dirty="0"/>
              <a:t>Microsoft Artifical Intelligence (AI) Hackathon</a:t>
            </a:r>
            <a:br>
              <a:rPr lang="en" sz="3500" dirty="0"/>
            </a:br>
            <a:r>
              <a:rPr lang="en" sz="2800" b="1" dirty="0">
                <a:latin typeface="Montserrat"/>
                <a:ea typeface="Montserrat"/>
                <a:cs typeface="Montserrat"/>
                <a:sym typeface="Montserrat"/>
              </a:rPr>
              <a:t>PROJECT</a:t>
            </a:r>
            <a:r>
              <a:rPr lang="en" sz="2800" dirty="0">
                <a:latin typeface="Montserrat"/>
                <a:ea typeface="Montserrat"/>
                <a:cs typeface="Montserrat"/>
                <a:sym typeface="Montserrat"/>
              </a:rPr>
              <a:t>  </a:t>
            </a:r>
            <a:endParaRPr sz="2800" dirty="0">
              <a:latin typeface="Montserrat"/>
              <a:ea typeface="Montserrat"/>
              <a:cs typeface="Montserrat"/>
              <a:sym typeface="Montserrat"/>
            </a:endParaRPr>
          </a:p>
        </p:txBody>
      </p:sp>
      <p:pic>
        <p:nvPicPr>
          <p:cNvPr id="438" name="Google Shape;438;p15"/>
          <p:cNvPicPr preferRelativeResize="0"/>
          <p:nvPr/>
        </p:nvPicPr>
        <p:blipFill rotWithShape="1">
          <a:blip r:embed="rId3">
            <a:alphaModFix/>
          </a:blip>
          <a:srcRect l="25537" t="7152" r="23467" b="5838"/>
          <a:stretch/>
        </p:blipFill>
        <p:spPr>
          <a:xfrm flipH="1">
            <a:off x="292161" y="3861800"/>
            <a:ext cx="1920000" cy="1842726"/>
          </a:xfrm>
          <a:prstGeom prst="rect">
            <a:avLst/>
          </a:prstGeom>
          <a:noFill/>
          <a:ln>
            <a:noFill/>
          </a:ln>
        </p:spPr>
      </p:pic>
      <p:pic>
        <p:nvPicPr>
          <p:cNvPr id="439" name="Google Shape;439;p15"/>
          <p:cNvPicPr preferRelativeResize="0"/>
          <p:nvPr/>
        </p:nvPicPr>
        <p:blipFill rotWithShape="1">
          <a:blip r:embed="rId4">
            <a:alphaModFix/>
          </a:blip>
          <a:srcRect l="22009" r="18455"/>
          <a:stretch/>
        </p:blipFill>
        <p:spPr>
          <a:xfrm rot="1020085" flipH="1">
            <a:off x="39792" y="1235278"/>
            <a:ext cx="1187445" cy="1121928"/>
          </a:xfrm>
          <a:prstGeom prst="rect">
            <a:avLst/>
          </a:prstGeom>
          <a:noFill/>
          <a:ln>
            <a:noFill/>
          </a:ln>
        </p:spPr>
      </p:pic>
      <p:pic>
        <p:nvPicPr>
          <p:cNvPr id="449" name="Google Shape;449;p15"/>
          <p:cNvPicPr preferRelativeResize="0"/>
          <p:nvPr/>
        </p:nvPicPr>
        <p:blipFill rotWithShape="1">
          <a:blip r:embed="rId5">
            <a:alphaModFix/>
          </a:blip>
          <a:srcRect l="18647" t="7960" r="8852" b="8336"/>
          <a:stretch/>
        </p:blipFill>
        <p:spPr>
          <a:xfrm rot="1152297" flipH="1">
            <a:off x="7471998" y="3952084"/>
            <a:ext cx="1647827" cy="1070150"/>
          </a:xfrm>
          <a:prstGeom prst="rect">
            <a:avLst/>
          </a:prstGeom>
          <a:noFill/>
          <a:ln>
            <a:noFill/>
          </a:ln>
        </p:spPr>
      </p:pic>
      <p:grpSp>
        <p:nvGrpSpPr>
          <p:cNvPr id="450" name="Google Shape;450;p15"/>
          <p:cNvGrpSpPr/>
          <p:nvPr/>
        </p:nvGrpSpPr>
        <p:grpSpPr>
          <a:xfrm>
            <a:off x="6171039" y="2675126"/>
            <a:ext cx="5036265" cy="4113315"/>
            <a:chOff x="4780389" y="2513201"/>
            <a:chExt cx="5036265" cy="4113315"/>
          </a:xfrm>
        </p:grpSpPr>
        <p:grpSp>
          <p:nvGrpSpPr>
            <p:cNvPr id="451" name="Google Shape;451;p15"/>
            <p:cNvGrpSpPr/>
            <p:nvPr/>
          </p:nvGrpSpPr>
          <p:grpSpPr>
            <a:xfrm>
              <a:off x="4780389" y="2513201"/>
              <a:ext cx="5036265" cy="4113315"/>
              <a:chOff x="4673664" y="2214101"/>
              <a:chExt cx="5036265" cy="4113315"/>
            </a:xfrm>
          </p:grpSpPr>
          <p:sp>
            <p:nvSpPr>
              <p:cNvPr id="452" name="Google Shape;452;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5"/>
              <p:cNvGrpSpPr/>
              <p:nvPr/>
            </p:nvGrpSpPr>
            <p:grpSpPr>
              <a:xfrm>
                <a:off x="4673664" y="2214101"/>
                <a:ext cx="5036265" cy="4113315"/>
                <a:chOff x="4673664" y="2214101"/>
                <a:chExt cx="5036265" cy="4113315"/>
              </a:xfrm>
            </p:grpSpPr>
            <p:grpSp>
              <p:nvGrpSpPr>
                <p:cNvPr id="454" name="Google Shape;454;p15"/>
                <p:cNvGrpSpPr/>
                <p:nvPr/>
              </p:nvGrpSpPr>
              <p:grpSpPr>
                <a:xfrm>
                  <a:off x="4673664" y="2214101"/>
                  <a:ext cx="5036265" cy="4113315"/>
                  <a:chOff x="3825164" y="427026"/>
                  <a:chExt cx="5036265" cy="4113315"/>
                </a:xfrm>
              </p:grpSpPr>
              <p:sp>
                <p:nvSpPr>
                  <p:cNvPr id="455" name="Google Shape;455;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 name="Google Shape;491;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5"/>
          <p:cNvGrpSpPr/>
          <p:nvPr/>
        </p:nvGrpSpPr>
        <p:grpSpPr>
          <a:xfrm>
            <a:off x="-3934986" y="-304812"/>
            <a:ext cx="5036265" cy="4113315"/>
            <a:chOff x="4780389" y="2513201"/>
            <a:chExt cx="5036265" cy="4113315"/>
          </a:xfrm>
        </p:grpSpPr>
        <p:grpSp>
          <p:nvGrpSpPr>
            <p:cNvPr id="495" name="Google Shape;495;p15"/>
            <p:cNvGrpSpPr/>
            <p:nvPr/>
          </p:nvGrpSpPr>
          <p:grpSpPr>
            <a:xfrm>
              <a:off x="4780389" y="2513201"/>
              <a:ext cx="5036265" cy="4113315"/>
              <a:chOff x="4673664" y="2214101"/>
              <a:chExt cx="5036265" cy="4113315"/>
            </a:xfrm>
          </p:grpSpPr>
          <p:sp>
            <p:nvSpPr>
              <p:cNvPr id="496" name="Google Shape;496;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5"/>
              <p:cNvGrpSpPr/>
              <p:nvPr/>
            </p:nvGrpSpPr>
            <p:grpSpPr>
              <a:xfrm>
                <a:off x="4673664" y="2214101"/>
                <a:ext cx="5036265" cy="4113315"/>
                <a:chOff x="4673664" y="2214101"/>
                <a:chExt cx="5036265" cy="4113315"/>
              </a:xfrm>
            </p:grpSpPr>
            <p:grpSp>
              <p:nvGrpSpPr>
                <p:cNvPr id="498" name="Google Shape;498;p15"/>
                <p:cNvGrpSpPr/>
                <p:nvPr/>
              </p:nvGrpSpPr>
              <p:grpSpPr>
                <a:xfrm>
                  <a:off x="4673664" y="2214101"/>
                  <a:ext cx="5036265" cy="4113315"/>
                  <a:chOff x="3825164" y="427026"/>
                  <a:chExt cx="5036265" cy="4113315"/>
                </a:xfrm>
              </p:grpSpPr>
              <p:sp>
                <p:nvSpPr>
                  <p:cNvPr id="499" name="Google Shape;499;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bleShpere&#10;">
            <a:extLst>
              <a:ext uri="{FF2B5EF4-FFF2-40B4-BE49-F238E27FC236}">
                <a16:creationId xmlns:a16="http://schemas.microsoft.com/office/drawing/2014/main" id="{4152A9BB-6FCD-ECA3-83DA-ECFC9C8FBAB6}"/>
              </a:ext>
            </a:extLst>
          </p:cNvPr>
          <p:cNvPicPr>
            <a:picLocks noChangeAspect="1"/>
          </p:cNvPicPr>
          <p:nvPr/>
        </p:nvPicPr>
        <p:blipFill>
          <a:blip r:embed="rId6"/>
          <a:stretch>
            <a:fillRect/>
          </a:stretch>
        </p:blipFill>
        <p:spPr>
          <a:xfrm>
            <a:off x="3187517" y="2602168"/>
            <a:ext cx="3027144" cy="1982458"/>
          </a:xfrm>
          <a:prstGeom prst="snip2DiagRect">
            <a:avLst/>
          </a:prstGeom>
          <a:solidFill>
            <a:schemeClr val="tx2">
              <a:lumMod val="40000"/>
              <a:lumOff val="60000"/>
            </a:scheme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D7C77934-0D8D-6062-FF8C-75B439651291}"/>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684BE555-E8A5-0EB1-2A6D-E93409DCBC54}"/>
              </a:ext>
            </a:extLst>
          </p:cNvPr>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Next Steps</a:t>
            </a:r>
            <a:endParaRPr dirty="0"/>
          </a:p>
        </p:txBody>
      </p:sp>
      <p:sp>
        <p:nvSpPr>
          <p:cNvPr id="543" name="Google Shape;543;p16">
            <a:extLst>
              <a:ext uri="{FF2B5EF4-FFF2-40B4-BE49-F238E27FC236}">
                <a16:creationId xmlns:a16="http://schemas.microsoft.com/office/drawing/2014/main" id="{F7351FFC-F8CB-4EEC-5440-DF0FCE4D96BC}"/>
              </a:ext>
            </a:extLst>
          </p:cNvPr>
          <p:cNvSpPr txBox="1">
            <a:spLocks noGrp="1"/>
          </p:cNvSpPr>
          <p:nvPr>
            <p:ph type="body" idx="1"/>
          </p:nvPr>
        </p:nvSpPr>
        <p:spPr>
          <a:xfrm>
            <a:off x="720000" y="1268100"/>
            <a:ext cx="7704000" cy="3456300"/>
          </a:xfrm>
          <a:prstGeom prst="rect">
            <a:avLst/>
          </a:prstGeom>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US" b="1" dirty="0"/>
              <a:t>Technical Planning: </a:t>
            </a:r>
          </a:p>
          <a:p>
            <a:pPr marL="0" indent="0" eaLnBrk="0" fontAlgn="base" hangingPunct="0">
              <a:spcBef>
                <a:spcPct val="0"/>
              </a:spcBef>
              <a:spcAft>
                <a:spcPct val="0"/>
              </a:spcAft>
              <a:buClrTx/>
              <a:buSzTx/>
              <a:buNone/>
            </a:pPr>
            <a:r>
              <a:rPr lang="en-US" dirty="0"/>
              <a:t>Design a modular architecture using Azure Cloud or another provider to support offline/online functionality, device integration, and real-time analytics.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Montserrat" panose="00000500000000000000" pitchFamily="2" charset="0"/>
              </a:rPr>
              <a:t>Prototype Key Features:</a:t>
            </a:r>
            <a:endParaRPr kumimoji="0" lang="en-US" altLang="en-US" sz="14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Montserrat" panose="00000500000000000000" pitchFamily="2" charset="0"/>
              </a:rPr>
              <a:t>Start with the Real-Time Accessibility Checker and teacher dashboard, focusing on accessibility and usability.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Montserrat" panose="00000500000000000000" pitchFamily="2" charset="0"/>
              </a:rPr>
              <a:t>Testing:</a:t>
            </a:r>
            <a:endParaRPr kumimoji="0" lang="en-US" altLang="en-US" sz="14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Montserrat" panose="00000500000000000000" pitchFamily="2" charset="0"/>
              </a:rPr>
              <a:t>Conduct pilot tests in classrooms with varying internet availability to refine features and offline capabilities.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Montserrat" panose="00000500000000000000" pitchFamily="2" charset="0"/>
              </a:rPr>
              <a:t>Scaling:</a:t>
            </a:r>
            <a:endParaRPr kumimoji="0" lang="en-US" altLang="en-US" sz="14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Montserrat" panose="00000500000000000000" pitchFamily="2" charset="0"/>
              </a:rPr>
              <a:t>Gradually integrate parent, student, and device features, ensuring a seamless, growing ecosystem</a:t>
            </a:r>
          </a:p>
          <a:p>
            <a:pPr marL="914400" lvl="0" indent="-317500" algn="l" rtl="0">
              <a:spcBef>
                <a:spcPts val="0"/>
              </a:spcBef>
              <a:spcAft>
                <a:spcPts val="0"/>
              </a:spcAft>
              <a:buClr>
                <a:schemeClr val="dk1"/>
              </a:buClr>
              <a:buSzPts val="1400"/>
              <a:buChar char="○"/>
            </a:pPr>
            <a:endParaRPr dirty="0"/>
          </a:p>
        </p:txBody>
      </p:sp>
      <p:pic>
        <p:nvPicPr>
          <p:cNvPr id="550" name="Google Shape;550;p16">
            <a:extLst>
              <a:ext uri="{FF2B5EF4-FFF2-40B4-BE49-F238E27FC236}">
                <a16:creationId xmlns:a16="http://schemas.microsoft.com/office/drawing/2014/main" id="{DBB616CD-0ED7-5A7C-9B28-548B89B6E5A0}"/>
              </a:ext>
            </a:extLst>
          </p:cNvPr>
          <p:cNvPicPr preferRelativeResize="0"/>
          <p:nvPr/>
        </p:nvPicPr>
        <p:blipFill rotWithShape="1">
          <a:blip r:embed="rId3">
            <a:alphaModFix/>
          </a:blip>
          <a:srcRect l="18647" t="7960" r="8852" b="8336"/>
          <a:stretch/>
        </p:blipFill>
        <p:spPr>
          <a:xfrm rot="-1406552">
            <a:off x="7911416" y="4271109"/>
            <a:ext cx="1025168" cy="665781"/>
          </a:xfrm>
          <a:prstGeom prst="rect">
            <a:avLst/>
          </a:prstGeom>
          <a:noFill/>
          <a:ln>
            <a:noFill/>
          </a:ln>
        </p:spPr>
      </p:pic>
    </p:spTree>
    <p:extLst>
      <p:ext uri="{BB962C8B-B14F-4D97-AF65-F5344CB8AC3E}">
        <p14:creationId xmlns:p14="http://schemas.microsoft.com/office/powerpoint/2010/main" val="98699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96756FA3-CAE4-3317-D9AA-E05661BB24E2}"/>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534EF432-A47A-A2BA-E261-AB71C883C934}"/>
              </a:ext>
            </a:extLst>
          </p:cNvPr>
          <p:cNvSpPr txBox="1">
            <a:spLocks noGrp="1"/>
          </p:cNvSpPr>
          <p:nvPr>
            <p:ph type="title"/>
          </p:nvPr>
        </p:nvSpPr>
        <p:spPr>
          <a:xfrm>
            <a:off x="720000" y="1114033"/>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 you from Team </a:t>
            </a:r>
            <a:r>
              <a:rPr lang="en-US" dirty="0" err="1"/>
              <a:t>AbleSphere</a:t>
            </a:r>
            <a:endParaRPr dirty="0"/>
          </a:p>
        </p:txBody>
      </p:sp>
      <p:pic>
        <p:nvPicPr>
          <p:cNvPr id="550" name="Google Shape;550;p16">
            <a:extLst>
              <a:ext uri="{FF2B5EF4-FFF2-40B4-BE49-F238E27FC236}">
                <a16:creationId xmlns:a16="http://schemas.microsoft.com/office/drawing/2014/main" id="{15010898-EBC6-CCA1-3CD7-657A2AB2C94C}"/>
              </a:ext>
            </a:extLst>
          </p:cNvPr>
          <p:cNvPicPr preferRelativeResize="0"/>
          <p:nvPr/>
        </p:nvPicPr>
        <p:blipFill rotWithShape="1">
          <a:blip r:embed="rId3">
            <a:alphaModFix/>
          </a:blip>
          <a:srcRect l="18647" t="7960" r="8852" b="8336"/>
          <a:stretch/>
        </p:blipFill>
        <p:spPr>
          <a:xfrm rot="-1406552">
            <a:off x="7911416" y="4271109"/>
            <a:ext cx="1025168" cy="665781"/>
          </a:xfrm>
          <a:prstGeom prst="rect">
            <a:avLst/>
          </a:prstGeom>
          <a:noFill/>
          <a:ln>
            <a:noFill/>
          </a:ln>
        </p:spPr>
      </p:pic>
      <p:pic>
        <p:nvPicPr>
          <p:cNvPr id="4" name="Picture 3">
            <a:extLst>
              <a:ext uri="{FF2B5EF4-FFF2-40B4-BE49-F238E27FC236}">
                <a16:creationId xmlns:a16="http://schemas.microsoft.com/office/drawing/2014/main" id="{74B74BE4-7588-FF67-F889-B76EA3B596B6}"/>
              </a:ext>
            </a:extLst>
          </p:cNvPr>
          <p:cNvPicPr>
            <a:picLocks noChangeAspect="1"/>
          </p:cNvPicPr>
          <p:nvPr/>
        </p:nvPicPr>
        <p:blipFill>
          <a:blip r:embed="rId4"/>
          <a:stretch>
            <a:fillRect/>
          </a:stretch>
        </p:blipFill>
        <p:spPr>
          <a:xfrm>
            <a:off x="3063096" y="2571750"/>
            <a:ext cx="3322608" cy="2274005"/>
          </a:xfrm>
          <a:prstGeom prst="rect">
            <a:avLst/>
          </a:prstGeom>
        </p:spPr>
      </p:pic>
      <p:pic>
        <p:nvPicPr>
          <p:cNvPr id="5" name="Google Shape;439;p15">
            <a:extLst>
              <a:ext uri="{FF2B5EF4-FFF2-40B4-BE49-F238E27FC236}">
                <a16:creationId xmlns:a16="http://schemas.microsoft.com/office/drawing/2014/main" id="{9BA13D90-C6F9-DDAB-E98C-580FE9D2E858}"/>
              </a:ext>
            </a:extLst>
          </p:cNvPr>
          <p:cNvPicPr preferRelativeResize="0"/>
          <p:nvPr/>
        </p:nvPicPr>
        <p:blipFill rotWithShape="1">
          <a:blip r:embed="rId5">
            <a:alphaModFix/>
          </a:blip>
          <a:srcRect l="22009" r="18455"/>
          <a:stretch/>
        </p:blipFill>
        <p:spPr>
          <a:xfrm rot="1020085" flipH="1">
            <a:off x="246837" y="384277"/>
            <a:ext cx="1187445" cy="1121928"/>
          </a:xfrm>
          <a:prstGeom prst="rect">
            <a:avLst/>
          </a:prstGeom>
          <a:noFill/>
          <a:ln>
            <a:noFill/>
          </a:ln>
        </p:spPr>
      </p:pic>
    </p:spTree>
    <p:extLst>
      <p:ext uri="{BB962C8B-B14F-4D97-AF65-F5344CB8AC3E}">
        <p14:creationId xmlns:p14="http://schemas.microsoft.com/office/powerpoint/2010/main" val="297526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74E0B593-1DC1-C92D-8BE7-F209BF7BA116}"/>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5CBFDC39-54A9-0A79-4B82-7013E28A8C7C}"/>
              </a:ext>
            </a:extLst>
          </p:cNvPr>
          <p:cNvSpPr txBox="1">
            <a:spLocks noGrp="1"/>
          </p:cNvSpPr>
          <p:nvPr>
            <p:ph type="title"/>
          </p:nvPr>
        </p:nvSpPr>
        <p:spPr>
          <a:xfrm>
            <a:off x="720000" y="539500"/>
            <a:ext cx="7704000" cy="789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AbleSphere</a:t>
            </a:r>
            <a:endParaRPr dirty="0"/>
          </a:p>
        </p:txBody>
      </p:sp>
      <p:sp>
        <p:nvSpPr>
          <p:cNvPr id="543" name="Google Shape;543;p16">
            <a:extLst>
              <a:ext uri="{FF2B5EF4-FFF2-40B4-BE49-F238E27FC236}">
                <a16:creationId xmlns:a16="http://schemas.microsoft.com/office/drawing/2014/main" id="{412A1291-F8CE-5925-56AA-3C224B945FD1}"/>
              </a:ext>
            </a:extLst>
          </p:cNvPr>
          <p:cNvSpPr txBox="1">
            <a:spLocks noGrp="1"/>
          </p:cNvSpPr>
          <p:nvPr>
            <p:ph type="body" idx="1"/>
          </p:nvPr>
        </p:nvSpPr>
        <p:spPr>
          <a:xfrm>
            <a:off x="801832" y="1297670"/>
            <a:ext cx="7540336" cy="2272800"/>
          </a:xfrm>
          <a:prstGeom prst="rect">
            <a:avLst/>
          </a:prstGeom>
        </p:spPr>
        <p:txBody>
          <a:bodyPr spcFirstLastPara="1" wrap="square" lIns="91425" tIns="91425" rIns="91425" bIns="91425" anchor="t" anchorCtr="0">
            <a:noAutofit/>
          </a:bodyPr>
          <a:lstStyle/>
          <a:p>
            <a:pPr marL="139700" indent="0">
              <a:buNone/>
            </a:pPr>
            <a:endParaRPr lang="en-US" dirty="0"/>
          </a:p>
          <a:p>
            <a:pPr marL="139700" indent="0" algn="ctr">
              <a:buNone/>
            </a:pPr>
            <a:r>
              <a:rPr lang="en-US" b="1" u="sng" dirty="0"/>
              <a:t>Vision Statement:</a:t>
            </a:r>
          </a:p>
          <a:p>
            <a:r>
              <a:rPr lang="en-US" dirty="0"/>
              <a:t>To create a future where every student with special needs has equal access to personalized education, fostering independence, growth, and success through cutting-edge technology and collaboration.</a:t>
            </a:r>
          </a:p>
          <a:p>
            <a:endParaRPr lang="en-US" dirty="0"/>
          </a:p>
          <a:p>
            <a:pPr marL="139700" indent="0" algn="ctr">
              <a:buNone/>
            </a:pPr>
            <a:r>
              <a:rPr lang="en-US" b="1" u="sng" dirty="0"/>
              <a:t>Mission Statement</a:t>
            </a:r>
          </a:p>
          <a:p>
            <a:r>
              <a:rPr lang="en-US" dirty="0"/>
              <a:t>To empower students with special needs by delivering adaptive, real-time educational support that integrates seamlessly with parents, teachers, and therapists, ensuring inclusivity, accessibility, and compliance with state and federal standards.</a:t>
            </a:r>
          </a:p>
        </p:txBody>
      </p:sp>
      <p:pic>
        <p:nvPicPr>
          <p:cNvPr id="3" name="Picture 2">
            <a:extLst>
              <a:ext uri="{FF2B5EF4-FFF2-40B4-BE49-F238E27FC236}">
                <a16:creationId xmlns:a16="http://schemas.microsoft.com/office/drawing/2014/main" id="{F2D265A8-99EE-1901-022C-904FEE2FDD3B}"/>
              </a:ext>
            </a:extLst>
          </p:cNvPr>
          <p:cNvPicPr>
            <a:picLocks noChangeAspect="1"/>
          </p:cNvPicPr>
          <p:nvPr/>
        </p:nvPicPr>
        <p:blipFill>
          <a:blip r:embed="rId3"/>
          <a:stretch>
            <a:fillRect/>
          </a:stretch>
        </p:blipFill>
        <p:spPr>
          <a:xfrm>
            <a:off x="3353165" y="3845830"/>
            <a:ext cx="2274005" cy="969348"/>
          </a:xfrm>
          <a:prstGeom prst="rect">
            <a:avLst/>
          </a:prstGeom>
        </p:spPr>
      </p:pic>
    </p:spTree>
    <p:extLst>
      <p:ext uri="{BB962C8B-B14F-4D97-AF65-F5344CB8AC3E}">
        <p14:creationId xmlns:p14="http://schemas.microsoft.com/office/powerpoint/2010/main" val="327463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Statements</a:t>
            </a:r>
            <a:endParaRPr dirty="0"/>
          </a:p>
        </p:txBody>
      </p:sp>
      <p:sp>
        <p:nvSpPr>
          <p:cNvPr id="543" name="Google Shape;543;p16"/>
          <p:cNvSpPr txBox="1">
            <a:spLocks noGrp="1"/>
          </p:cNvSpPr>
          <p:nvPr>
            <p:ph type="body" idx="1"/>
          </p:nvPr>
        </p:nvSpPr>
        <p:spPr>
          <a:xfrm>
            <a:off x="0" y="1393146"/>
            <a:ext cx="6193331" cy="2989874"/>
          </a:xfrm>
          <a:prstGeom prst="rect">
            <a:avLst/>
          </a:prstGeom>
        </p:spPr>
        <p:txBody>
          <a:bodyPr spcFirstLastPara="1" wrap="square" lIns="91425" tIns="91425" rIns="91425" bIns="91425" anchor="t" anchorCtr="0">
            <a:noAutofit/>
          </a:bodyPr>
          <a:lstStyle/>
          <a:p>
            <a:r>
              <a:rPr lang="en-US" b="1" dirty="0"/>
              <a:t>Lack of All-in-One Applications: </a:t>
            </a:r>
            <a:r>
              <a:rPr lang="en-US" dirty="0"/>
              <a:t>There are numerous disability focused applications, but very few pull input from multiple sources (Parents, Teachers, Providers).</a:t>
            </a:r>
          </a:p>
          <a:p>
            <a:pPr marL="457200" lvl="0" indent="-317500" algn="l" rtl="0">
              <a:spcBef>
                <a:spcPts val="0"/>
              </a:spcBef>
              <a:spcAft>
                <a:spcPts val="0"/>
              </a:spcAft>
              <a:buSzPts val="1400"/>
              <a:buChar char="◆"/>
            </a:pPr>
            <a:endParaRPr lang="en-US" sz="800" b="1" dirty="0"/>
          </a:p>
          <a:p>
            <a:pPr marL="457200" lvl="0" indent="-317500" algn="l" rtl="0">
              <a:spcBef>
                <a:spcPts val="0"/>
              </a:spcBef>
              <a:spcAft>
                <a:spcPts val="0"/>
              </a:spcAft>
              <a:buSzPts val="1400"/>
              <a:buChar char="◆"/>
            </a:pPr>
            <a:r>
              <a:rPr lang="en-US" b="1" dirty="0"/>
              <a:t>Widespread Vacancies: </a:t>
            </a:r>
            <a:r>
              <a:rPr lang="en-US" dirty="0"/>
              <a:t>70% of schools reported special education teacher shortages in 2023-24. (K-12 DIVE)</a:t>
            </a:r>
          </a:p>
          <a:p>
            <a:pPr marL="457200" lvl="0" indent="-317500" algn="l" rtl="0">
              <a:spcBef>
                <a:spcPts val="0"/>
              </a:spcBef>
              <a:spcAft>
                <a:spcPts val="0"/>
              </a:spcAft>
              <a:buSzPts val="1400"/>
              <a:buChar char="◆"/>
            </a:pPr>
            <a:endParaRPr lang="en-US" sz="800" dirty="0"/>
          </a:p>
          <a:p>
            <a:pPr marL="457200" lvl="0" indent="-317500" algn="l" rtl="0">
              <a:spcBef>
                <a:spcPts val="0"/>
              </a:spcBef>
              <a:spcAft>
                <a:spcPts val="0"/>
              </a:spcAft>
              <a:buSzPts val="1400"/>
              <a:buChar char="◆"/>
            </a:pPr>
            <a:endParaRPr lang="en-US" sz="500" dirty="0"/>
          </a:p>
          <a:p>
            <a:pPr marL="457200" lvl="0" indent="-317500" algn="l" rtl="0">
              <a:spcBef>
                <a:spcPts val="0"/>
              </a:spcBef>
              <a:spcAft>
                <a:spcPts val="0"/>
              </a:spcAft>
              <a:buSzPts val="1400"/>
              <a:buChar char="◆"/>
            </a:pPr>
            <a:r>
              <a:rPr lang="en-US" b="1" dirty="0"/>
              <a:t>High Turnover: </a:t>
            </a:r>
            <a:r>
              <a:rPr lang="en-US" dirty="0"/>
              <a:t>Half of special education teachers leave within five years, disrupting student support. (K-12 DIVE)</a:t>
            </a:r>
          </a:p>
          <a:p>
            <a:pPr marL="457200" lvl="0" indent="-317500" algn="l" rtl="0">
              <a:spcBef>
                <a:spcPts val="0"/>
              </a:spcBef>
              <a:spcAft>
                <a:spcPts val="0"/>
              </a:spcAft>
              <a:buSzPts val="1400"/>
              <a:buChar char="◆"/>
            </a:pPr>
            <a:endParaRPr lang="en-US" sz="800" dirty="0"/>
          </a:p>
          <a:p>
            <a:pPr marL="457200" lvl="0" indent="-317500" algn="l" rtl="0">
              <a:spcBef>
                <a:spcPts val="0"/>
              </a:spcBef>
              <a:spcAft>
                <a:spcPts val="0"/>
              </a:spcAft>
              <a:buSzPts val="1400"/>
              <a:buChar char="◆"/>
            </a:pPr>
            <a:endParaRPr lang="en-US" sz="500" dirty="0"/>
          </a:p>
          <a:p>
            <a:pPr marL="457200" lvl="0" indent="-317500" algn="l" rtl="0">
              <a:spcBef>
                <a:spcPts val="0"/>
              </a:spcBef>
              <a:spcAft>
                <a:spcPts val="0"/>
              </a:spcAft>
              <a:buSzPts val="1400"/>
              <a:buChar char="◆"/>
            </a:pPr>
            <a:r>
              <a:rPr lang="en-US" b="1" dirty="0"/>
              <a:t>Student Impact: </a:t>
            </a:r>
            <a:r>
              <a:rPr lang="en-US" dirty="0"/>
              <a:t>Shortages delay critical services like therapy and evaluations, hindering academic growth. (K-12 DIVE)</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b="1" dirty="0"/>
              <a:t>IEP Process</a:t>
            </a:r>
            <a:r>
              <a:rPr lang="en-US" dirty="0"/>
              <a:t> is a qualitative process.  The document is usually created using observations, required by the </a:t>
            </a:r>
            <a:r>
              <a:rPr lang="en-US" b="1" dirty="0"/>
              <a:t>Individuals with Disabilities Education Act (IDEA)</a:t>
            </a:r>
            <a:endParaRPr lang="en-US" dirty="0"/>
          </a:p>
          <a:p>
            <a:pPr marL="457200" lvl="0" indent="-317500" algn="l" rtl="0">
              <a:spcBef>
                <a:spcPts val="0"/>
              </a:spcBef>
              <a:spcAft>
                <a:spcPts val="0"/>
              </a:spcAft>
              <a:buSzPts val="1400"/>
              <a:buChar char="◆"/>
            </a:pPr>
            <a:endParaRPr lang="en-US" sz="800" dirty="0"/>
          </a:p>
          <a:p>
            <a:pPr marL="457200" lvl="0" indent="-317500" algn="l" rtl="0">
              <a:spcBef>
                <a:spcPts val="0"/>
              </a:spcBef>
              <a:spcAft>
                <a:spcPts val="0"/>
              </a:spcAft>
              <a:buSzPts val="1400"/>
              <a:buChar char="◆"/>
            </a:pPr>
            <a:endParaRPr lang="en-US" sz="500" dirty="0"/>
          </a:p>
        </p:txBody>
      </p:sp>
      <p:pic>
        <p:nvPicPr>
          <p:cNvPr id="3" name="Picture 2">
            <a:extLst>
              <a:ext uri="{FF2B5EF4-FFF2-40B4-BE49-F238E27FC236}">
                <a16:creationId xmlns:a16="http://schemas.microsoft.com/office/drawing/2014/main" id="{6DD472A4-AC19-C860-66C8-E37A62D11306}"/>
              </a:ext>
            </a:extLst>
          </p:cNvPr>
          <p:cNvPicPr>
            <a:picLocks noChangeAspect="1"/>
          </p:cNvPicPr>
          <p:nvPr/>
        </p:nvPicPr>
        <p:blipFill>
          <a:blip r:embed="rId3"/>
          <a:stretch>
            <a:fillRect/>
          </a:stretch>
        </p:blipFill>
        <p:spPr>
          <a:xfrm>
            <a:off x="6394084" y="1393146"/>
            <a:ext cx="2632630" cy="2632630"/>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2994C174-4748-842A-3D14-69BF5B626D64}"/>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DCF92E95-001F-8FC2-90F5-048A42AE6805}"/>
              </a:ext>
            </a:extLst>
          </p:cNvPr>
          <p:cNvSpPr txBox="1">
            <a:spLocks noGrp="1"/>
          </p:cNvSpPr>
          <p:nvPr>
            <p:ph type="title"/>
          </p:nvPr>
        </p:nvSpPr>
        <p:spPr>
          <a:xfrm>
            <a:off x="719999" y="210351"/>
            <a:ext cx="7704000" cy="789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a:t>
            </a:r>
            <a:r>
              <a:rPr lang="en-US" dirty="0" err="1"/>
              <a:t>AbleSphere</a:t>
            </a:r>
            <a:r>
              <a:rPr lang="en-US" dirty="0"/>
              <a:t> Empowers Stakeholders</a:t>
            </a:r>
            <a:endParaRPr dirty="0"/>
          </a:p>
        </p:txBody>
      </p:sp>
      <p:sp>
        <p:nvSpPr>
          <p:cNvPr id="543" name="Google Shape;543;p16">
            <a:extLst>
              <a:ext uri="{FF2B5EF4-FFF2-40B4-BE49-F238E27FC236}">
                <a16:creationId xmlns:a16="http://schemas.microsoft.com/office/drawing/2014/main" id="{B26F8F73-8ED2-29E0-7900-0D8D1EDB9A7C}"/>
              </a:ext>
            </a:extLst>
          </p:cNvPr>
          <p:cNvSpPr txBox="1">
            <a:spLocks noGrp="1"/>
          </p:cNvSpPr>
          <p:nvPr>
            <p:ph type="body" idx="1"/>
          </p:nvPr>
        </p:nvSpPr>
        <p:spPr>
          <a:xfrm>
            <a:off x="-224438" y="2277467"/>
            <a:ext cx="3563986" cy="1929431"/>
          </a:xfrm>
          <a:prstGeom prst="rect">
            <a:avLst/>
          </a:prstGeom>
        </p:spPr>
        <p:txBody>
          <a:bodyPr spcFirstLastPara="1" wrap="square" lIns="91425" tIns="91425" rIns="91425" bIns="91425" anchor="t" anchorCtr="0">
            <a:noAutofit/>
          </a:bodyPr>
          <a:lstStyle/>
          <a:p>
            <a:r>
              <a:rPr lang="en-US" sz="1200" b="1" dirty="0"/>
              <a:t>Child: </a:t>
            </a:r>
            <a:r>
              <a:rPr lang="en-US" sz="1200" dirty="0"/>
              <a:t>Real-time classroom support, personalized app adjustments, coping strategies, and seamless portability across devices.</a:t>
            </a:r>
          </a:p>
          <a:p>
            <a:endParaRPr lang="en-US" sz="1200" dirty="0"/>
          </a:p>
          <a:p>
            <a:r>
              <a:rPr lang="en-US" sz="1200" b="1" dirty="0"/>
              <a:t>Parents: Ea</a:t>
            </a:r>
            <a:r>
              <a:rPr lang="en-US" sz="1200" dirty="0"/>
              <a:t>sy access to child progress insights, actionable recommendations, and tailored resources at the state and federal level.</a:t>
            </a:r>
          </a:p>
          <a:p>
            <a:endParaRPr lang="en-US" sz="800" dirty="0"/>
          </a:p>
        </p:txBody>
      </p:sp>
      <p:pic>
        <p:nvPicPr>
          <p:cNvPr id="550" name="Google Shape;550;p16">
            <a:extLst>
              <a:ext uri="{FF2B5EF4-FFF2-40B4-BE49-F238E27FC236}">
                <a16:creationId xmlns:a16="http://schemas.microsoft.com/office/drawing/2014/main" id="{4CA75843-E68C-B7FE-A4AA-CB45F94BF2DC}"/>
              </a:ext>
            </a:extLst>
          </p:cNvPr>
          <p:cNvPicPr preferRelativeResize="0"/>
          <p:nvPr/>
        </p:nvPicPr>
        <p:blipFill rotWithShape="1">
          <a:blip r:embed="rId3">
            <a:alphaModFix/>
          </a:blip>
          <a:srcRect l="18647" t="7960" r="8852" b="8336"/>
          <a:stretch/>
        </p:blipFill>
        <p:spPr>
          <a:xfrm rot="-1406552">
            <a:off x="207415" y="351015"/>
            <a:ext cx="1025168" cy="665781"/>
          </a:xfrm>
          <a:prstGeom prst="rect">
            <a:avLst/>
          </a:prstGeom>
          <a:noFill/>
          <a:ln>
            <a:noFill/>
          </a:ln>
        </p:spPr>
      </p:pic>
      <p:sp>
        <p:nvSpPr>
          <p:cNvPr id="4" name="TextBox 3">
            <a:extLst>
              <a:ext uri="{FF2B5EF4-FFF2-40B4-BE49-F238E27FC236}">
                <a16:creationId xmlns:a16="http://schemas.microsoft.com/office/drawing/2014/main" id="{EA2716C4-4EFA-77E6-7A41-42CFD2615CFF}"/>
              </a:ext>
            </a:extLst>
          </p:cNvPr>
          <p:cNvSpPr txBox="1"/>
          <p:nvPr/>
        </p:nvSpPr>
        <p:spPr>
          <a:xfrm>
            <a:off x="1181097" y="1474733"/>
            <a:ext cx="6781801" cy="492443"/>
          </a:xfrm>
          <a:prstGeom prst="rect">
            <a:avLst/>
          </a:prstGeom>
          <a:noFill/>
        </p:spPr>
        <p:txBody>
          <a:bodyPr wrap="square">
            <a:spAutoFit/>
          </a:bodyPr>
          <a:lstStyle/>
          <a:p>
            <a:pPr algn="ctr"/>
            <a:r>
              <a:rPr lang="en-US" sz="1200" dirty="0">
                <a:solidFill>
                  <a:schemeClr val="tx1"/>
                </a:solidFill>
                <a:latin typeface="Montserrat" panose="00000500000000000000" pitchFamily="2" charset="0"/>
              </a:rPr>
              <a:t>At the core of </a:t>
            </a:r>
            <a:r>
              <a:rPr lang="en-US" sz="1200" dirty="0" err="1">
                <a:solidFill>
                  <a:schemeClr val="tx1"/>
                </a:solidFill>
                <a:latin typeface="Montserrat" panose="00000500000000000000" pitchFamily="2" charset="0"/>
              </a:rPr>
              <a:t>AbleSphere</a:t>
            </a:r>
            <a:r>
              <a:rPr lang="en-US" sz="1200" dirty="0">
                <a:solidFill>
                  <a:schemeClr val="tx1"/>
                </a:solidFill>
                <a:latin typeface="Montserrat" panose="00000500000000000000" pitchFamily="2" charset="0"/>
              </a:rPr>
              <a:t>, accessibility ensures equitable tools and insights for students, parents, teachers, and providers</a:t>
            </a:r>
            <a:r>
              <a:rPr lang="en-US" dirty="0">
                <a:latin typeface="Montserrat" panose="00000500000000000000" pitchFamily="2" charset="0"/>
              </a:rPr>
              <a:t>.</a:t>
            </a:r>
          </a:p>
        </p:txBody>
      </p:sp>
      <p:sp>
        <p:nvSpPr>
          <p:cNvPr id="6" name="TextBox 5">
            <a:extLst>
              <a:ext uri="{FF2B5EF4-FFF2-40B4-BE49-F238E27FC236}">
                <a16:creationId xmlns:a16="http://schemas.microsoft.com/office/drawing/2014/main" id="{0CD36F67-9EB5-EA10-C2A4-CEB3DE621E13}"/>
              </a:ext>
            </a:extLst>
          </p:cNvPr>
          <p:cNvSpPr txBox="1"/>
          <p:nvPr/>
        </p:nvSpPr>
        <p:spPr>
          <a:xfrm>
            <a:off x="6021235" y="2391495"/>
            <a:ext cx="3101009" cy="1569660"/>
          </a:xfrm>
          <a:prstGeom prst="rect">
            <a:avLst/>
          </a:prstGeom>
          <a:noFill/>
        </p:spPr>
        <p:txBody>
          <a:bodyPr wrap="square">
            <a:spAutoFit/>
          </a:bodyPr>
          <a:lstStyle/>
          <a:p>
            <a:r>
              <a:rPr lang="en-US" sz="1200" b="1" dirty="0">
                <a:solidFill>
                  <a:schemeClr val="tx1"/>
                </a:solidFill>
                <a:latin typeface="Montserrat" panose="00000500000000000000" pitchFamily="2" charset="0"/>
              </a:rPr>
              <a:t>Teachers: </a:t>
            </a:r>
            <a:r>
              <a:rPr lang="en-US" sz="1200" dirty="0">
                <a:solidFill>
                  <a:schemeClr val="tx1"/>
                </a:solidFill>
                <a:latin typeface="Montserrat" panose="00000500000000000000" pitchFamily="2" charset="0"/>
              </a:rPr>
              <a:t>Tools for tracking performance, delivering disability-specific curriculum, and employing intervention strategies with ease.</a:t>
            </a:r>
          </a:p>
          <a:p>
            <a:endParaRPr lang="en-US" sz="1200" dirty="0">
              <a:solidFill>
                <a:schemeClr val="tx1"/>
              </a:solidFill>
              <a:latin typeface="Montserrat" panose="00000500000000000000" pitchFamily="2" charset="0"/>
            </a:endParaRPr>
          </a:p>
          <a:p>
            <a:r>
              <a:rPr lang="en-US" sz="1200" b="1" dirty="0">
                <a:solidFill>
                  <a:schemeClr val="tx1"/>
                </a:solidFill>
                <a:latin typeface="Montserrat" panose="00000500000000000000" pitchFamily="2" charset="0"/>
              </a:rPr>
              <a:t>Providers: </a:t>
            </a:r>
            <a:r>
              <a:rPr lang="en-US" sz="1200" dirty="0">
                <a:solidFill>
                  <a:schemeClr val="tx1"/>
                </a:solidFill>
                <a:latin typeface="Montserrat" panose="00000500000000000000" pitchFamily="2" charset="0"/>
              </a:rPr>
              <a:t>Behavioral insights and trends for enhancing therapy and specialized services.</a:t>
            </a:r>
          </a:p>
        </p:txBody>
      </p:sp>
      <p:sp>
        <p:nvSpPr>
          <p:cNvPr id="8" name="TextBox 7">
            <a:extLst>
              <a:ext uri="{FF2B5EF4-FFF2-40B4-BE49-F238E27FC236}">
                <a16:creationId xmlns:a16="http://schemas.microsoft.com/office/drawing/2014/main" id="{B463DA10-78A1-5A24-6D83-A90CD4B122C1}"/>
              </a:ext>
            </a:extLst>
          </p:cNvPr>
          <p:cNvSpPr txBox="1"/>
          <p:nvPr/>
        </p:nvSpPr>
        <p:spPr>
          <a:xfrm>
            <a:off x="815375" y="4585602"/>
            <a:ext cx="7242900" cy="461665"/>
          </a:xfrm>
          <a:prstGeom prst="rect">
            <a:avLst/>
          </a:prstGeom>
          <a:noFill/>
        </p:spPr>
        <p:txBody>
          <a:bodyPr wrap="square">
            <a:spAutoFit/>
          </a:bodyPr>
          <a:lstStyle/>
          <a:p>
            <a:pPr algn="ctr"/>
            <a:r>
              <a:rPr lang="en-US" sz="1200" dirty="0">
                <a:solidFill>
                  <a:schemeClr val="tx1"/>
                </a:solidFill>
                <a:latin typeface="Montserrat" panose="00000500000000000000" pitchFamily="2" charset="0"/>
              </a:rPr>
              <a:t>Results: Data-driven recommendations, real-time updates, and seamless collaboration that enhance learning outcomes for students and improve decision-making for stakeholders.</a:t>
            </a:r>
          </a:p>
        </p:txBody>
      </p:sp>
      <p:graphicFrame>
        <p:nvGraphicFramePr>
          <p:cNvPr id="9" name="Diagram 8">
            <a:extLst>
              <a:ext uri="{FF2B5EF4-FFF2-40B4-BE49-F238E27FC236}">
                <a16:creationId xmlns:a16="http://schemas.microsoft.com/office/drawing/2014/main" id="{9D4A31B7-7425-49EA-116A-4BFCCE512B38}"/>
              </a:ext>
            </a:extLst>
          </p:cNvPr>
          <p:cNvGraphicFramePr/>
          <p:nvPr>
            <p:extLst>
              <p:ext uri="{D42A27DB-BD31-4B8C-83A1-F6EECF244321}">
                <p14:modId xmlns:p14="http://schemas.microsoft.com/office/powerpoint/2010/main" val="3155963995"/>
              </p:ext>
            </p:extLst>
          </p:nvPr>
        </p:nvGraphicFramePr>
        <p:xfrm>
          <a:off x="3056225" y="2012791"/>
          <a:ext cx="3031544" cy="2508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314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B1A30A2E-9F8F-D1DE-7E8C-7A2619D771AE}"/>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01F59EF1-C44F-7B01-A41A-90627C15E0C0}"/>
              </a:ext>
            </a:extLst>
          </p:cNvPr>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AbleSphere Application Features</a:t>
            </a:r>
            <a:endParaRPr dirty="0"/>
          </a:p>
        </p:txBody>
      </p:sp>
      <p:sp>
        <p:nvSpPr>
          <p:cNvPr id="543" name="Google Shape;543;p16">
            <a:extLst>
              <a:ext uri="{FF2B5EF4-FFF2-40B4-BE49-F238E27FC236}">
                <a16:creationId xmlns:a16="http://schemas.microsoft.com/office/drawing/2014/main" id="{0A853152-0D0F-3C7D-D8DF-72E702464426}"/>
              </a:ext>
            </a:extLst>
          </p:cNvPr>
          <p:cNvSpPr txBox="1">
            <a:spLocks noGrp="1"/>
          </p:cNvSpPr>
          <p:nvPr>
            <p:ph type="body" idx="1"/>
          </p:nvPr>
        </p:nvSpPr>
        <p:spPr>
          <a:xfrm>
            <a:off x="1" y="1614126"/>
            <a:ext cx="4838700" cy="2989874"/>
          </a:xfrm>
          <a:prstGeom prst="rect">
            <a:avLst/>
          </a:prstGeom>
        </p:spPr>
        <p:txBody>
          <a:bodyPr spcFirstLastPara="1" wrap="square" lIns="91425" tIns="91425" rIns="91425" bIns="91425" anchor="t" anchorCtr="0">
            <a:noAutofit/>
          </a:bodyPr>
          <a:lstStyle/>
          <a:p>
            <a:r>
              <a:rPr lang="en-US" b="1" dirty="0"/>
              <a:t>Adaptive Learning and Assistance System (ALAS) </a:t>
            </a:r>
            <a:r>
              <a:rPr lang="en-US" dirty="0"/>
              <a:t>(Personalized tools, TTS, Visuals aids, Classwork guidance, IOT integration)</a:t>
            </a:r>
            <a:endParaRPr lang="en-US" sz="800" dirty="0"/>
          </a:p>
          <a:p>
            <a:pPr marL="457200" lvl="0" indent="-317500" algn="l" rtl="0">
              <a:spcBef>
                <a:spcPts val="0"/>
              </a:spcBef>
              <a:spcAft>
                <a:spcPts val="0"/>
              </a:spcAft>
              <a:buSzPts val="1400"/>
              <a:buChar char="◆"/>
            </a:pPr>
            <a:endParaRPr lang="en-US" sz="800" b="1" dirty="0"/>
          </a:p>
          <a:p>
            <a:pPr marL="457200" lvl="0" indent="-317500" algn="l" rtl="0">
              <a:spcBef>
                <a:spcPts val="0"/>
              </a:spcBef>
              <a:spcAft>
                <a:spcPts val="0"/>
              </a:spcAft>
              <a:buSzPts val="1400"/>
              <a:buChar char="◆"/>
            </a:pPr>
            <a:r>
              <a:rPr lang="en-US" b="1" dirty="0"/>
              <a:t>IEP Optimization and Recommendation Engine</a:t>
            </a:r>
          </a:p>
          <a:p>
            <a:pPr marL="457200" lvl="0" indent="-317500" algn="l" rtl="0">
              <a:spcBef>
                <a:spcPts val="0"/>
              </a:spcBef>
              <a:spcAft>
                <a:spcPts val="0"/>
              </a:spcAft>
              <a:buSzPts val="1400"/>
              <a:buChar char="◆"/>
            </a:pPr>
            <a:endParaRPr lang="en-US" sz="500" dirty="0"/>
          </a:p>
          <a:p>
            <a:pPr marL="457200" lvl="0" indent="-317500" algn="l" rtl="0">
              <a:spcBef>
                <a:spcPts val="0"/>
              </a:spcBef>
              <a:spcAft>
                <a:spcPts val="0"/>
              </a:spcAft>
              <a:buSzPts val="1400"/>
              <a:buChar char="◆"/>
            </a:pPr>
            <a:r>
              <a:rPr lang="en-US" b="1" dirty="0"/>
              <a:t>Resource Navigator and Parent Educator </a:t>
            </a:r>
            <a:r>
              <a:rPr lang="en-US" dirty="0"/>
              <a:t>(Support and Collaboration space)</a:t>
            </a:r>
          </a:p>
          <a:p>
            <a:pPr marL="457200" lvl="0" indent="-317500" algn="l" rtl="0">
              <a:spcBef>
                <a:spcPts val="0"/>
              </a:spcBef>
              <a:spcAft>
                <a:spcPts val="0"/>
              </a:spcAft>
              <a:buSzPts val="1400"/>
              <a:buChar char="◆"/>
            </a:pPr>
            <a:endParaRPr lang="en-US" sz="800" b="1" dirty="0"/>
          </a:p>
          <a:p>
            <a:pPr marL="457200" lvl="0" indent="-317500" algn="l" rtl="0">
              <a:spcBef>
                <a:spcPts val="0"/>
              </a:spcBef>
              <a:spcAft>
                <a:spcPts val="0"/>
              </a:spcAft>
              <a:buSzPts val="1400"/>
              <a:buChar char="◆"/>
            </a:pPr>
            <a:r>
              <a:rPr lang="en-US" b="1" dirty="0"/>
              <a:t>Real-Time Accessibility Checker </a:t>
            </a:r>
            <a:r>
              <a:rPr lang="en-US" dirty="0"/>
              <a:t>(Validating websites and Applications for WCAG compliance/suitability)</a:t>
            </a:r>
          </a:p>
          <a:p>
            <a:pPr marL="457200" lvl="0" indent="-317500" algn="l" rtl="0">
              <a:spcBef>
                <a:spcPts val="0"/>
              </a:spcBef>
              <a:spcAft>
                <a:spcPts val="0"/>
              </a:spcAft>
              <a:buSzPts val="1400"/>
              <a:buChar char="◆"/>
            </a:pPr>
            <a:endParaRPr lang="en-US" sz="800" b="1" dirty="0"/>
          </a:p>
          <a:p>
            <a:pPr marL="457200" lvl="0" indent="-317500" algn="l" rtl="0">
              <a:spcBef>
                <a:spcPts val="0"/>
              </a:spcBef>
              <a:spcAft>
                <a:spcPts val="0"/>
              </a:spcAft>
              <a:buSzPts val="1400"/>
              <a:buChar char="◆"/>
            </a:pPr>
            <a:r>
              <a:rPr lang="en-US" b="1" dirty="0"/>
              <a:t>Multi-Stakeholder Dashboard </a:t>
            </a:r>
            <a:r>
              <a:rPr lang="en-US" dirty="0"/>
              <a:t>( Trends, areas of attention, workflows, etc.)</a:t>
            </a:r>
          </a:p>
          <a:p>
            <a:pPr marL="457200" lvl="0" indent="-317500" algn="l" rtl="0">
              <a:spcBef>
                <a:spcPts val="0"/>
              </a:spcBef>
              <a:spcAft>
                <a:spcPts val="0"/>
              </a:spcAft>
              <a:buSzPts val="1400"/>
              <a:buChar char="◆"/>
            </a:pPr>
            <a:endParaRPr lang="en-US" sz="800" dirty="0"/>
          </a:p>
          <a:p>
            <a:pPr marL="457200" lvl="0" indent="-317500" algn="l" rtl="0">
              <a:spcBef>
                <a:spcPts val="0"/>
              </a:spcBef>
              <a:spcAft>
                <a:spcPts val="0"/>
              </a:spcAft>
              <a:buSzPts val="1400"/>
              <a:buChar char="◆"/>
            </a:pPr>
            <a:endParaRPr lang="en-US" sz="500" dirty="0"/>
          </a:p>
        </p:txBody>
      </p:sp>
      <p:pic>
        <p:nvPicPr>
          <p:cNvPr id="4" name="Picture 3">
            <a:extLst>
              <a:ext uri="{FF2B5EF4-FFF2-40B4-BE49-F238E27FC236}">
                <a16:creationId xmlns:a16="http://schemas.microsoft.com/office/drawing/2014/main" id="{B4546A2A-EC7F-1C89-120C-629B868A9C0C}"/>
              </a:ext>
            </a:extLst>
          </p:cNvPr>
          <p:cNvPicPr>
            <a:picLocks noChangeAspect="1"/>
          </p:cNvPicPr>
          <p:nvPr/>
        </p:nvPicPr>
        <p:blipFill>
          <a:blip r:embed="rId3"/>
          <a:stretch>
            <a:fillRect/>
          </a:stretch>
        </p:blipFill>
        <p:spPr>
          <a:xfrm>
            <a:off x="4809219" y="1626511"/>
            <a:ext cx="4115318" cy="2781488"/>
          </a:xfrm>
          <a:prstGeom prst="rect">
            <a:avLst/>
          </a:prstGeom>
        </p:spPr>
      </p:pic>
      <p:sp>
        <p:nvSpPr>
          <p:cNvPr id="5" name="TextBox 4">
            <a:extLst>
              <a:ext uri="{FF2B5EF4-FFF2-40B4-BE49-F238E27FC236}">
                <a16:creationId xmlns:a16="http://schemas.microsoft.com/office/drawing/2014/main" id="{52BF5D86-BE5C-7E4F-87F6-DCFDDD01EEFF}"/>
              </a:ext>
            </a:extLst>
          </p:cNvPr>
          <p:cNvSpPr txBox="1"/>
          <p:nvPr/>
        </p:nvSpPr>
        <p:spPr>
          <a:xfrm>
            <a:off x="4944862" y="4392641"/>
            <a:ext cx="3844032" cy="307777"/>
          </a:xfrm>
          <a:prstGeom prst="rect">
            <a:avLst/>
          </a:prstGeom>
          <a:noFill/>
        </p:spPr>
        <p:txBody>
          <a:bodyPr wrap="square" rtlCol="0">
            <a:spAutoFit/>
          </a:bodyPr>
          <a:lstStyle/>
          <a:p>
            <a:r>
              <a:rPr lang="en-US" dirty="0">
                <a:solidFill>
                  <a:schemeClr val="tx1"/>
                </a:solidFill>
              </a:rPr>
              <a:t>Clever: Education Application Portal Example</a:t>
            </a:r>
          </a:p>
        </p:txBody>
      </p:sp>
    </p:spTree>
    <p:extLst>
      <p:ext uri="{BB962C8B-B14F-4D97-AF65-F5344CB8AC3E}">
        <p14:creationId xmlns:p14="http://schemas.microsoft.com/office/powerpoint/2010/main" val="144270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7"/>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565" name="Google Shape;565;p17"/>
          <p:cNvSpPr txBox="1"/>
          <p:nvPr/>
        </p:nvSpPr>
        <p:spPr>
          <a:xfrm>
            <a:off x="1230300" y="1682850"/>
            <a:ext cx="33036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Portability and offline access</a:t>
            </a:r>
            <a:endParaRPr dirty="0">
              <a:solidFill>
                <a:schemeClr val="dk1"/>
              </a:solidFill>
              <a:latin typeface="Montserrat"/>
              <a:ea typeface="Montserrat"/>
              <a:cs typeface="Montserrat"/>
              <a:sym typeface="Montserrat"/>
            </a:endParaRPr>
          </a:p>
        </p:txBody>
      </p:sp>
      <p:sp>
        <p:nvSpPr>
          <p:cNvPr id="566" name="Google Shape;566;p17"/>
          <p:cNvSpPr txBox="1"/>
          <p:nvPr/>
        </p:nvSpPr>
        <p:spPr>
          <a:xfrm>
            <a:off x="1230300" y="1338950"/>
            <a:ext cx="33036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Containers</a:t>
            </a:r>
            <a:endParaRPr sz="1900" dirty="0">
              <a:solidFill>
                <a:schemeClr val="dk1"/>
              </a:solidFill>
              <a:latin typeface="Montserrat Black"/>
              <a:ea typeface="Montserrat Black"/>
              <a:cs typeface="Montserrat Black"/>
              <a:sym typeface="Montserrat Black"/>
            </a:endParaRPr>
          </a:p>
        </p:txBody>
      </p:sp>
      <p:grpSp>
        <p:nvGrpSpPr>
          <p:cNvPr id="12" name="Group 11">
            <a:extLst>
              <a:ext uri="{FF2B5EF4-FFF2-40B4-BE49-F238E27FC236}">
                <a16:creationId xmlns:a16="http://schemas.microsoft.com/office/drawing/2014/main" id="{8C53CD2F-14C0-6628-6276-C7B046CAB0F8}"/>
              </a:ext>
            </a:extLst>
          </p:cNvPr>
          <p:cNvGrpSpPr/>
          <p:nvPr/>
        </p:nvGrpSpPr>
        <p:grpSpPr>
          <a:xfrm>
            <a:off x="563672" y="3005214"/>
            <a:ext cx="7799278" cy="1936234"/>
            <a:chOff x="722514" y="2527296"/>
            <a:chExt cx="7598526" cy="1936234"/>
          </a:xfrm>
        </p:grpSpPr>
        <p:sp>
          <p:nvSpPr>
            <p:cNvPr id="556" name="Google Shape;556;p17"/>
            <p:cNvSpPr txBox="1"/>
            <p:nvPr/>
          </p:nvSpPr>
          <p:spPr>
            <a:xfrm>
              <a:off x="1166100" y="2527296"/>
              <a:ext cx="1865034"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ChatGPT API</a:t>
              </a:r>
              <a:endParaRPr sz="1900" dirty="0">
                <a:solidFill>
                  <a:schemeClr val="dk1"/>
                </a:solidFill>
                <a:latin typeface="Montserrat Black"/>
                <a:ea typeface="Montserrat Black"/>
                <a:cs typeface="Montserrat Black"/>
                <a:sym typeface="Montserrat Black"/>
              </a:endParaRPr>
            </a:p>
          </p:txBody>
        </p:sp>
        <p:sp>
          <p:nvSpPr>
            <p:cNvPr id="557" name="Google Shape;557;p17"/>
            <p:cNvSpPr txBox="1"/>
            <p:nvPr/>
          </p:nvSpPr>
          <p:spPr>
            <a:xfrm>
              <a:off x="722514" y="3747250"/>
              <a:ext cx="230862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     JS/CSS/Py/Flask</a:t>
              </a:r>
              <a:endParaRPr sz="1900" dirty="0">
                <a:solidFill>
                  <a:schemeClr val="dk1"/>
                </a:solidFill>
                <a:latin typeface="Montserrat Black"/>
                <a:ea typeface="Montserrat Black"/>
                <a:cs typeface="Montserrat Black"/>
                <a:sym typeface="Montserrat Black"/>
              </a:endParaRPr>
            </a:p>
          </p:txBody>
        </p:sp>
        <p:sp>
          <p:nvSpPr>
            <p:cNvPr id="558" name="Google Shape;558;p17"/>
            <p:cNvSpPr txBox="1"/>
            <p:nvPr/>
          </p:nvSpPr>
          <p:spPr>
            <a:xfrm>
              <a:off x="6112584" y="2533147"/>
              <a:ext cx="2208456"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V</a:t>
              </a:r>
              <a:r>
                <a:rPr lang="en-US" sz="1900" dirty="0">
                  <a:solidFill>
                    <a:schemeClr val="dk1"/>
                  </a:solidFill>
                  <a:latin typeface="Montserrat Black"/>
                  <a:ea typeface="Montserrat Black"/>
                  <a:cs typeface="Montserrat Black"/>
                  <a:sym typeface="Montserrat Black"/>
                </a:rPr>
                <a:t>s</a:t>
              </a:r>
              <a:r>
                <a:rPr lang="en" sz="1900" dirty="0">
                  <a:solidFill>
                    <a:schemeClr val="dk1"/>
                  </a:solidFill>
                  <a:latin typeface="Montserrat Black"/>
                  <a:ea typeface="Montserrat Black"/>
                  <a:cs typeface="Montserrat Black"/>
                  <a:sym typeface="Montserrat Black"/>
                </a:rPr>
                <a:t>code/GitHub</a:t>
              </a:r>
              <a:endParaRPr sz="1900" dirty="0">
                <a:solidFill>
                  <a:schemeClr val="dk1"/>
                </a:solidFill>
                <a:latin typeface="Montserrat Black"/>
                <a:ea typeface="Montserrat Black"/>
                <a:cs typeface="Montserrat Black"/>
                <a:sym typeface="Montserrat Black"/>
              </a:endParaRPr>
            </a:p>
          </p:txBody>
        </p:sp>
        <p:sp>
          <p:nvSpPr>
            <p:cNvPr id="559" name="Google Shape;559;p17"/>
            <p:cNvSpPr txBox="1"/>
            <p:nvPr/>
          </p:nvSpPr>
          <p:spPr>
            <a:xfrm>
              <a:off x="6112584" y="3747250"/>
              <a:ext cx="16401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Azure</a:t>
              </a:r>
              <a:endParaRPr sz="1900" dirty="0">
                <a:solidFill>
                  <a:schemeClr val="dk1"/>
                </a:solidFill>
                <a:latin typeface="Montserrat Black"/>
                <a:ea typeface="Montserrat Black"/>
                <a:cs typeface="Montserrat Black"/>
                <a:sym typeface="Montserrat Black"/>
              </a:endParaRPr>
            </a:p>
          </p:txBody>
        </p:sp>
        <p:cxnSp>
          <p:nvCxnSpPr>
            <p:cNvPr id="560" name="Google Shape;560;p17"/>
            <p:cNvCxnSpPr>
              <a:cxnSpLocks/>
              <a:stCxn id="561" idx="1"/>
              <a:endCxn id="557" idx="3"/>
            </p:cNvCxnSpPr>
            <p:nvPr/>
          </p:nvCxnSpPr>
          <p:spPr>
            <a:xfrm rot="10800000" flipV="1">
              <a:off x="3031135" y="3368798"/>
              <a:ext cx="495675" cy="607051"/>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562" name="Google Shape;562;p17"/>
            <p:cNvCxnSpPr>
              <a:cxnSpLocks/>
              <a:stCxn id="561" idx="1"/>
              <a:endCxn id="556" idx="3"/>
            </p:cNvCxnSpPr>
            <p:nvPr/>
          </p:nvCxnSpPr>
          <p:spPr>
            <a:xfrm rot="10800000">
              <a:off x="3031135" y="2755897"/>
              <a:ext cx="495675" cy="612903"/>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563" name="Google Shape;563;p17"/>
            <p:cNvCxnSpPr>
              <a:stCxn id="561" idx="3"/>
              <a:endCxn id="559" idx="1"/>
            </p:cNvCxnSpPr>
            <p:nvPr/>
          </p:nvCxnSpPr>
          <p:spPr>
            <a:xfrm>
              <a:off x="5617209" y="3368799"/>
              <a:ext cx="495300" cy="607200"/>
            </a:xfrm>
            <a:prstGeom prst="bentConnector3">
              <a:avLst>
                <a:gd name="adj1" fmla="val 50008"/>
              </a:avLst>
            </a:prstGeom>
            <a:noFill/>
            <a:ln w="19050" cap="flat" cmpd="sng">
              <a:solidFill>
                <a:schemeClr val="dk2"/>
              </a:solidFill>
              <a:prstDash val="solid"/>
              <a:round/>
              <a:headEnd type="none" w="med" len="med"/>
              <a:tailEnd type="triangle" w="med" len="med"/>
            </a:ln>
          </p:spPr>
        </p:cxnSp>
        <p:cxnSp>
          <p:nvCxnSpPr>
            <p:cNvPr id="564" name="Google Shape;564;p17"/>
            <p:cNvCxnSpPr>
              <a:cxnSpLocks/>
              <a:stCxn id="561" idx="3"/>
              <a:endCxn id="558" idx="1"/>
            </p:cNvCxnSpPr>
            <p:nvPr/>
          </p:nvCxnSpPr>
          <p:spPr>
            <a:xfrm flipV="1">
              <a:off x="5617209" y="2761747"/>
              <a:ext cx="495375" cy="607052"/>
            </a:xfrm>
            <a:prstGeom prst="bentConnector3">
              <a:avLst>
                <a:gd name="adj1" fmla="val 50000"/>
              </a:avLst>
            </a:prstGeom>
            <a:noFill/>
            <a:ln w="19050" cap="flat" cmpd="sng">
              <a:solidFill>
                <a:schemeClr val="dk2"/>
              </a:solidFill>
              <a:prstDash val="solid"/>
              <a:round/>
              <a:headEnd type="none" w="med" len="med"/>
              <a:tailEnd type="triangle" w="med" len="med"/>
            </a:ln>
          </p:spPr>
        </p:cxnSp>
        <p:sp>
          <p:nvSpPr>
            <p:cNvPr id="561" name="Google Shape;561;p17"/>
            <p:cNvSpPr txBox="1"/>
            <p:nvPr/>
          </p:nvSpPr>
          <p:spPr>
            <a:xfrm>
              <a:off x="3526809" y="3140199"/>
              <a:ext cx="20904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dirty="0">
                  <a:solidFill>
                    <a:schemeClr val="dk1"/>
                  </a:solidFill>
                  <a:latin typeface="Montserrat Black"/>
                  <a:ea typeface="Montserrat Black"/>
                  <a:cs typeface="Montserrat Black"/>
                  <a:sym typeface="Montserrat Black"/>
                </a:rPr>
                <a:t>AbleShpere</a:t>
              </a:r>
              <a:endParaRPr sz="2100" dirty="0">
                <a:solidFill>
                  <a:schemeClr val="dk1"/>
                </a:solidFill>
                <a:latin typeface="Montserrat Black"/>
                <a:ea typeface="Montserrat Black"/>
                <a:cs typeface="Montserrat Black"/>
                <a:sym typeface="Montserrat Black"/>
              </a:endParaRPr>
            </a:p>
          </p:txBody>
        </p:sp>
        <p:sp>
          <p:nvSpPr>
            <p:cNvPr id="568" name="Google Shape;568;p17"/>
            <p:cNvSpPr txBox="1"/>
            <p:nvPr/>
          </p:nvSpPr>
          <p:spPr>
            <a:xfrm>
              <a:off x="5887425" y="2857621"/>
              <a:ext cx="2090400" cy="35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Coding</a:t>
              </a:r>
              <a:endParaRPr dirty="0">
                <a:solidFill>
                  <a:schemeClr val="dk1"/>
                </a:solidFill>
                <a:latin typeface="Montserrat"/>
                <a:ea typeface="Montserrat"/>
                <a:cs typeface="Montserrat"/>
                <a:sym typeface="Montserrat"/>
              </a:endParaRPr>
            </a:p>
          </p:txBody>
        </p:sp>
        <p:sp>
          <p:nvSpPr>
            <p:cNvPr id="569" name="Google Shape;569;p17"/>
            <p:cNvSpPr txBox="1"/>
            <p:nvPr/>
          </p:nvSpPr>
          <p:spPr>
            <a:xfrm>
              <a:off x="1166175" y="2857621"/>
              <a:ext cx="2090400" cy="35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LLM Input</a:t>
              </a:r>
              <a:endParaRPr dirty="0">
                <a:solidFill>
                  <a:schemeClr val="dk1"/>
                </a:solidFill>
                <a:latin typeface="Montserrat"/>
                <a:ea typeface="Montserrat"/>
                <a:cs typeface="Montserrat"/>
                <a:sym typeface="Montserrat"/>
              </a:endParaRPr>
            </a:p>
          </p:txBody>
        </p:sp>
        <p:sp>
          <p:nvSpPr>
            <p:cNvPr id="570" name="Google Shape;570;p17"/>
            <p:cNvSpPr txBox="1"/>
            <p:nvPr/>
          </p:nvSpPr>
          <p:spPr>
            <a:xfrm>
              <a:off x="5887425" y="4105630"/>
              <a:ext cx="2090400" cy="35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Cloud</a:t>
              </a:r>
              <a:endParaRPr dirty="0">
                <a:solidFill>
                  <a:schemeClr val="dk1"/>
                </a:solidFill>
                <a:latin typeface="Montserrat"/>
                <a:ea typeface="Montserrat"/>
                <a:cs typeface="Montserrat"/>
                <a:sym typeface="Montserrat"/>
              </a:endParaRPr>
            </a:p>
          </p:txBody>
        </p:sp>
        <p:sp>
          <p:nvSpPr>
            <p:cNvPr id="571" name="Google Shape;571;p17"/>
            <p:cNvSpPr txBox="1"/>
            <p:nvPr/>
          </p:nvSpPr>
          <p:spPr>
            <a:xfrm>
              <a:off x="1053305" y="4096460"/>
              <a:ext cx="2090400" cy="35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Architecture</a:t>
              </a:r>
              <a:endParaRPr dirty="0">
                <a:solidFill>
                  <a:schemeClr val="dk1"/>
                </a:solidFill>
                <a:latin typeface="Montserrat"/>
                <a:ea typeface="Montserrat"/>
                <a:cs typeface="Montserrat"/>
                <a:sym typeface="Montserrat"/>
              </a:endParaRPr>
            </a:p>
          </p:txBody>
        </p:sp>
      </p:grpSp>
      <p:sp>
        <p:nvSpPr>
          <p:cNvPr id="572" name="Google Shape;572;p17"/>
          <p:cNvSpPr txBox="1"/>
          <p:nvPr/>
        </p:nvSpPr>
        <p:spPr>
          <a:xfrm>
            <a:off x="4610100" y="1682850"/>
            <a:ext cx="33036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IOT intergration</a:t>
            </a:r>
            <a:endParaRPr dirty="0">
              <a:solidFill>
                <a:schemeClr val="dk1"/>
              </a:solidFill>
              <a:latin typeface="Montserrat"/>
              <a:ea typeface="Montserrat"/>
              <a:cs typeface="Montserrat"/>
              <a:sym typeface="Montserrat"/>
            </a:endParaRPr>
          </a:p>
        </p:txBody>
      </p:sp>
      <p:sp>
        <p:nvSpPr>
          <p:cNvPr id="573" name="Google Shape;573;p17"/>
          <p:cNvSpPr txBox="1"/>
          <p:nvPr/>
        </p:nvSpPr>
        <p:spPr>
          <a:xfrm>
            <a:off x="4610100" y="1338950"/>
            <a:ext cx="33036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900" dirty="0">
                <a:solidFill>
                  <a:schemeClr val="dk1"/>
                </a:solidFill>
                <a:latin typeface="Montserrat Black"/>
                <a:ea typeface="Montserrat Black"/>
                <a:cs typeface="Montserrat Black"/>
                <a:sym typeface="Montserrat Black"/>
              </a:rPr>
              <a:t>ESP32 Module</a:t>
            </a:r>
            <a:endParaRPr sz="1900" dirty="0">
              <a:solidFill>
                <a:schemeClr val="dk1"/>
              </a:solidFill>
              <a:latin typeface="Montserrat Black"/>
              <a:ea typeface="Montserrat Black"/>
              <a:cs typeface="Montserrat Black"/>
              <a:sym typeface="Montserrat Black"/>
            </a:endParaRPr>
          </a:p>
        </p:txBody>
      </p:sp>
      <p:pic>
        <p:nvPicPr>
          <p:cNvPr id="7" name="Picture 6">
            <a:extLst>
              <a:ext uri="{FF2B5EF4-FFF2-40B4-BE49-F238E27FC236}">
                <a16:creationId xmlns:a16="http://schemas.microsoft.com/office/drawing/2014/main" id="{E3E38E96-6C4D-874B-6A9A-400DE66D74EC}"/>
              </a:ext>
            </a:extLst>
          </p:cNvPr>
          <p:cNvPicPr>
            <a:picLocks noChangeAspect="1"/>
          </p:cNvPicPr>
          <p:nvPr/>
        </p:nvPicPr>
        <p:blipFill>
          <a:blip r:embed="rId3"/>
          <a:stretch>
            <a:fillRect/>
          </a:stretch>
        </p:blipFill>
        <p:spPr>
          <a:xfrm>
            <a:off x="6802853" y="2215275"/>
            <a:ext cx="646232" cy="737680"/>
          </a:xfrm>
          <a:prstGeom prst="rect">
            <a:avLst/>
          </a:prstGeom>
        </p:spPr>
      </p:pic>
      <p:pic>
        <p:nvPicPr>
          <p:cNvPr id="8" name="Picture 7">
            <a:extLst>
              <a:ext uri="{FF2B5EF4-FFF2-40B4-BE49-F238E27FC236}">
                <a16:creationId xmlns:a16="http://schemas.microsoft.com/office/drawing/2014/main" id="{A15F7D5B-DFA7-FACE-07AE-714B2589EFE1}"/>
              </a:ext>
            </a:extLst>
          </p:cNvPr>
          <p:cNvPicPr>
            <a:picLocks noChangeAspect="1"/>
          </p:cNvPicPr>
          <p:nvPr/>
        </p:nvPicPr>
        <p:blipFill>
          <a:blip r:embed="rId4"/>
          <a:stretch>
            <a:fillRect/>
          </a:stretch>
        </p:blipFill>
        <p:spPr>
          <a:xfrm>
            <a:off x="2018032" y="2191574"/>
            <a:ext cx="646232" cy="7376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BEA591F0-9106-3EAB-8152-E143E626BC9C}"/>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072F5BF2-ABE1-635A-4F67-7AB9200E2689}"/>
              </a:ext>
            </a:extLst>
          </p:cNvPr>
          <p:cNvSpPr txBox="1">
            <a:spLocks noGrp="1"/>
          </p:cNvSpPr>
          <p:nvPr>
            <p:ph type="title"/>
          </p:nvPr>
        </p:nvSpPr>
        <p:spPr>
          <a:xfrm>
            <a:off x="568625" y="438497"/>
            <a:ext cx="800675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AbleSphere</a:t>
            </a:r>
            <a:r>
              <a:rPr lang="en-US" dirty="0"/>
              <a:t> Application Scalability</a:t>
            </a:r>
            <a:endParaRPr dirty="0"/>
          </a:p>
        </p:txBody>
      </p:sp>
      <p:sp>
        <p:nvSpPr>
          <p:cNvPr id="543" name="Google Shape;543;p16">
            <a:extLst>
              <a:ext uri="{FF2B5EF4-FFF2-40B4-BE49-F238E27FC236}">
                <a16:creationId xmlns:a16="http://schemas.microsoft.com/office/drawing/2014/main" id="{85AF9273-9AC1-5E15-F229-3CE026A6236C}"/>
              </a:ext>
            </a:extLst>
          </p:cNvPr>
          <p:cNvSpPr txBox="1">
            <a:spLocks noGrp="1"/>
          </p:cNvSpPr>
          <p:nvPr>
            <p:ph type="body" idx="1"/>
          </p:nvPr>
        </p:nvSpPr>
        <p:spPr>
          <a:xfrm>
            <a:off x="-606609" y="1344300"/>
            <a:ext cx="6778809" cy="3456300"/>
          </a:xfrm>
          <a:prstGeom prst="rect">
            <a:avLst/>
          </a:prstGeom>
        </p:spPr>
        <p:txBody>
          <a:bodyPr spcFirstLastPara="1" wrap="square" lIns="91425" tIns="91425" rIns="91425" bIns="91425" anchor="t" anchorCtr="0">
            <a:noAutofit/>
          </a:bodyPr>
          <a:lstStyle/>
          <a:p>
            <a:pPr marL="914400" lvl="0" indent="-317500" algn="l" rtl="0">
              <a:spcBef>
                <a:spcPts val="0"/>
              </a:spcBef>
              <a:spcAft>
                <a:spcPts val="0"/>
              </a:spcAft>
              <a:buClr>
                <a:schemeClr val="dk1"/>
              </a:buClr>
              <a:buSzPts val="1400"/>
              <a:buChar char="○"/>
            </a:pPr>
            <a:r>
              <a:rPr lang="en-US" b="1" dirty="0"/>
              <a:t>Global Infrastructure for Scalability:</a:t>
            </a:r>
            <a:r>
              <a:rPr lang="en-US" dirty="0"/>
              <a:t> Azure’s worldwide data centers ensure </a:t>
            </a:r>
            <a:r>
              <a:rPr lang="en-US" dirty="0" err="1"/>
              <a:t>AbleSphere</a:t>
            </a:r>
            <a:r>
              <a:rPr lang="en-US" dirty="0"/>
              <a:t> delivers reliable, low-latency performance, even in rural or underserved areas.</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Secure and Scalable Data Storage</a:t>
            </a:r>
            <a:r>
              <a:rPr lang="en-US" dirty="0"/>
              <a:t>: Azure Blob Storage and SQL Database provide reliable and compliant storage for user profiles, IEPs, and activity logs, ensuring data privacy and fast access.</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Reliable Offline Functionality: </a:t>
            </a:r>
            <a:r>
              <a:rPr lang="en-US" dirty="0"/>
              <a:t>Azure supports offline storage and synchronization frameworks, ensuring </a:t>
            </a:r>
            <a:r>
              <a:rPr lang="en-US" dirty="0" err="1"/>
              <a:t>AbleSphere</a:t>
            </a:r>
            <a:r>
              <a:rPr lang="en-US" dirty="0"/>
              <a:t> works uninterrupted in low-connectivity environments, syncing updates when reconnected.</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Advanced Data Analysis for Insights:</a:t>
            </a:r>
            <a:r>
              <a:rPr lang="en-US" dirty="0"/>
              <a:t> Azure Machine Learning and Power BI enable real-time and predictive analysis, delivering actionable insights to improve student outcomes and optimize IEPs.</a:t>
            </a:r>
            <a:endParaRPr dirty="0"/>
          </a:p>
        </p:txBody>
      </p:sp>
      <p:pic>
        <p:nvPicPr>
          <p:cNvPr id="2" name="Picture 1">
            <a:extLst>
              <a:ext uri="{FF2B5EF4-FFF2-40B4-BE49-F238E27FC236}">
                <a16:creationId xmlns:a16="http://schemas.microsoft.com/office/drawing/2014/main" id="{77A64F4E-1094-6378-3050-EAB7D81F7321}"/>
              </a:ext>
            </a:extLst>
          </p:cNvPr>
          <p:cNvPicPr>
            <a:picLocks noChangeAspect="1"/>
          </p:cNvPicPr>
          <p:nvPr/>
        </p:nvPicPr>
        <p:blipFill>
          <a:blip r:embed="rId3"/>
          <a:stretch>
            <a:fillRect/>
          </a:stretch>
        </p:blipFill>
        <p:spPr>
          <a:xfrm>
            <a:off x="6241431" y="1677195"/>
            <a:ext cx="2810903" cy="1606230"/>
          </a:xfrm>
          <a:prstGeom prst="rect">
            <a:avLst/>
          </a:prstGeom>
        </p:spPr>
      </p:pic>
      <p:pic>
        <p:nvPicPr>
          <p:cNvPr id="3" name="Picture 2">
            <a:extLst>
              <a:ext uri="{FF2B5EF4-FFF2-40B4-BE49-F238E27FC236}">
                <a16:creationId xmlns:a16="http://schemas.microsoft.com/office/drawing/2014/main" id="{8764F59B-801E-CB7B-2A43-4C9714BCA04F}"/>
              </a:ext>
            </a:extLst>
          </p:cNvPr>
          <p:cNvPicPr>
            <a:picLocks noChangeAspect="1"/>
          </p:cNvPicPr>
          <p:nvPr/>
        </p:nvPicPr>
        <p:blipFill>
          <a:blip r:embed="rId4"/>
          <a:stretch>
            <a:fillRect/>
          </a:stretch>
        </p:blipFill>
        <p:spPr>
          <a:xfrm>
            <a:off x="6288163" y="3109692"/>
            <a:ext cx="2717441" cy="898815"/>
          </a:xfrm>
          <a:prstGeom prst="rect">
            <a:avLst/>
          </a:prstGeom>
        </p:spPr>
      </p:pic>
    </p:spTree>
    <p:extLst>
      <p:ext uri="{BB962C8B-B14F-4D97-AF65-F5344CB8AC3E}">
        <p14:creationId xmlns:p14="http://schemas.microsoft.com/office/powerpoint/2010/main" val="173698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489DC162-5EAB-B6FF-4BC2-16202F1C9A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6C24BD-5B98-E67B-9C39-788A2DA2E4C4}"/>
              </a:ext>
            </a:extLst>
          </p:cNvPr>
          <p:cNvPicPr>
            <a:picLocks noChangeAspect="1"/>
          </p:cNvPicPr>
          <p:nvPr/>
        </p:nvPicPr>
        <p:blipFill>
          <a:blip r:embed="rId3"/>
          <a:stretch>
            <a:fillRect/>
          </a:stretch>
        </p:blipFill>
        <p:spPr>
          <a:xfrm>
            <a:off x="6972299" y="3516155"/>
            <a:ext cx="2138871" cy="1584401"/>
          </a:xfrm>
          <a:prstGeom prst="rect">
            <a:avLst/>
          </a:prstGeom>
        </p:spPr>
      </p:pic>
      <p:sp>
        <p:nvSpPr>
          <p:cNvPr id="542" name="Google Shape;542;p16">
            <a:extLst>
              <a:ext uri="{FF2B5EF4-FFF2-40B4-BE49-F238E27FC236}">
                <a16:creationId xmlns:a16="http://schemas.microsoft.com/office/drawing/2014/main" id="{C0271530-3F30-5812-ECAE-E74090CC15ED}"/>
              </a:ext>
            </a:extLst>
          </p:cNvPr>
          <p:cNvSpPr txBox="1">
            <a:spLocks noGrp="1"/>
          </p:cNvSpPr>
          <p:nvPr>
            <p:ph type="title"/>
          </p:nvPr>
        </p:nvSpPr>
        <p:spPr>
          <a:xfrm>
            <a:off x="608575" y="353068"/>
            <a:ext cx="792685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AbleSphere</a:t>
            </a:r>
            <a:r>
              <a:rPr lang="en-US" dirty="0"/>
              <a:t> Application Portability</a:t>
            </a:r>
            <a:endParaRPr dirty="0"/>
          </a:p>
        </p:txBody>
      </p:sp>
      <p:sp>
        <p:nvSpPr>
          <p:cNvPr id="543" name="Google Shape;543;p16">
            <a:extLst>
              <a:ext uri="{FF2B5EF4-FFF2-40B4-BE49-F238E27FC236}">
                <a16:creationId xmlns:a16="http://schemas.microsoft.com/office/drawing/2014/main" id="{50CCFF91-5534-C8F9-0E21-9616CEEFF962}"/>
              </a:ext>
            </a:extLst>
          </p:cNvPr>
          <p:cNvSpPr txBox="1">
            <a:spLocks noGrp="1"/>
          </p:cNvSpPr>
          <p:nvPr>
            <p:ph type="body" idx="1"/>
          </p:nvPr>
        </p:nvSpPr>
        <p:spPr>
          <a:xfrm>
            <a:off x="-649105" y="1156578"/>
            <a:ext cx="7772400" cy="3456300"/>
          </a:xfrm>
          <a:prstGeom prst="rect">
            <a:avLst/>
          </a:prstGeom>
        </p:spPr>
        <p:txBody>
          <a:bodyPr spcFirstLastPara="1" wrap="square" lIns="91425" tIns="91425" rIns="91425" bIns="91425" anchor="t" anchorCtr="0">
            <a:noAutofit/>
          </a:bodyPr>
          <a:lstStyle/>
          <a:p>
            <a:pPr marL="914400" lvl="0" indent="-317500" algn="l" rtl="0">
              <a:spcBef>
                <a:spcPts val="0"/>
              </a:spcBef>
              <a:spcAft>
                <a:spcPts val="0"/>
              </a:spcAft>
              <a:buClr>
                <a:schemeClr val="dk1"/>
              </a:buClr>
              <a:buSzPts val="1400"/>
              <a:buChar char="○"/>
            </a:pPr>
            <a:r>
              <a:rPr lang="en-US" b="1" dirty="0"/>
              <a:t>Cross-Device Portability</a:t>
            </a:r>
            <a:r>
              <a:rPr lang="en-US" dirty="0"/>
              <a:t>: Azure facilitates seamless syncing of user data across multiple devices and IoT devices, ensuring consistent functionality.</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Containerization for Portability: </a:t>
            </a:r>
            <a:r>
              <a:rPr lang="en-US" dirty="0"/>
              <a:t>Using Docker or similar container platforms, </a:t>
            </a:r>
            <a:r>
              <a:rPr lang="en-US" dirty="0" err="1"/>
              <a:t>AbleSphere</a:t>
            </a:r>
            <a:r>
              <a:rPr lang="en-US" dirty="0"/>
              <a:t> can be deployed across cloud environments, on-premises servers, or hybrid infrastructures with minimal configuration.</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ESP32 IoT Module Integration: </a:t>
            </a:r>
            <a:r>
              <a:rPr lang="en-US" dirty="0"/>
              <a:t>ESP32 modules connect IoT devices such as hearing aids, wheelchairs, or heart rate monitors to </a:t>
            </a:r>
            <a:r>
              <a:rPr lang="en-US" dirty="0" err="1"/>
              <a:t>AbleSphere</a:t>
            </a:r>
            <a:r>
              <a:rPr lang="en-US" dirty="0"/>
              <a:t>, enabling real-time monitoring and adaptive responses.</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IoT Device Management with Azure IoT Hub: </a:t>
            </a:r>
            <a:r>
              <a:rPr lang="en-US" dirty="0"/>
              <a:t>Azure IoT Hub allows ESP32 devices to securely send data to the cloud and receive updates, enabling centralized management and periodic syncing when offline.</a:t>
            </a:r>
          </a:p>
          <a:p>
            <a:pPr marL="914400" lvl="0" indent="-317500" algn="l" rtl="0">
              <a:spcBef>
                <a:spcPts val="0"/>
              </a:spcBef>
              <a:spcAft>
                <a:spcPts val="0"/>
              </a:spcAft>
              <a:buClr>
                <a:schemeClr val="dk1"/>
              </a:buClr>
              <a:buSzPts val="1400"/>
              <a:buChar char="○"/>
            </a:pPr>
            <a:endParaRPr lang="en-US" sz="800" dirty="0"/>
          </a:p>
          <a:p>
            <a:pPr marL="914400" lvl="0" indent="-317500" algn="l" rtl="0">
              <a:spcBef>
                <a:spcPts val="0"/>
              </a:spcBef>
              <a:spcAft>
                <a:spcPts val="0"/>
              </a:spcAft>
              <a:buClr>
                <a:schemeClr val="dk1"/>
              </a:buClr>
              <a:buSzPts val="1400"/>
              <a:buChar char="○"/>
            </a:pPr>
            <a:r>
              <a:rPr lang="en-US" b="1" dirty="0"/>
              <a:t>Compliance with HIPAA, FERPA, and COPPA:</a:t>
            </a:r>
            <a:r>
              <a:rPr lang="en-US" dirty="0"/>
              <a:t> Azure ensures secure uploading and storage of PHI and sensitive student data, meeting strict federal regulations to safeguard privacy and ensure legal compliance.</a:t>
            </a:r>
            <a:endParaRPr dirty="0"/>
          </a:p>
        </p:txBody>
      </p:sp>
    </p:spTree>
    <p:extLst>
      <p:ext uri="{BB962C8B-B14F-4D97-AF65-F5344CB8AC3E}">
        <p14:creationId xmlns:p14="http://schemas.microsoft.com/office/powerpoint/2010/main" val="71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6F63A619-A336-02BE-CAE6-4263FA13E65F}"/>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1D476E4F-8768-7E6D-678D-4EC51B4B4B91}"/>
              </a:ext>
            </a:extLst>
          </p:cNvPr>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AbleSphere</a:t>
            </a:r>
            <a:r>
              <a:rPr lang="en-US" dirty="0"/>
              <a:t>: Transforming Education Through Accessibility</a:t>
            </a:r>
            <a:endParaRPr dirty="0"/>
          </a:p>
        </p:txBody>
      </p:sp>
      <p:sp>
        <p:nvSpPr>
          <p:cNvPr id="543" name="Google Shape;543;p16">
            <a:extLst>
              <a:ext uri="{FF2B5EF4-FFF2-40B4-BE49-F238E27FC236}">
                <a16:creationId xmlns:a16="http://schemas.microsoft.com/office/drawing/2014/main" id="{A9E6F9F9-0702-4A7B-335D-8BEEE11C8F99}"/>
              </a:ext>
            </a:extLst>
          </p:cNvPr>
          <p:cNvSpPr txBox="1">
            <a:spLocks noGrp="1"/>
          </p:cNvSpPr>
          <p:nvPr>
            <p:ph type="body" idx="1"/>
          </p:nvPr>
        </p:nvSpPr>
        <p:spPr>
          <a:xfrm>
            <a:off x="545300" y="1928605"/>
            <a:ext cx="8189418" cy="2421453"/>
          </a:xfrm>
          <a:prstGeom prst="rect">
            <a:avLst/>
          </a:prstGeom>
        </p:spPr>
        <p:txBody>
          <a:bodyPr spcFirstLastPara="1" wrap="square" lIns="91425" tIns="91425" rIns="91425" bIns="91425" anchor="t" anchorCtr="0">
            <a:noAutofit/>
          </a:bodyPr>
          <a:lstStyle/>
          <a:p>
            <a:pPr marL="139700" indent="0">
              <a:buNone/>
            </a:pPr>
            <a:r>
              <a:rPr lang="en-US" dirty="0" err="1"/>
              <a:t>AbleSphere</a:t>
            </a:r>
            <a:r>
              <a:rPr lang="en-US" dirty="0"/>
              <a:t> AI revolutionizes education and accessibility by delivering tailored, real-time support for children with disabilities, empowering parents, equipping teachers, and enhancing providers' impact. Through advanced AI tools, </a:t>
            </a:r>
            <a:r>
              <a:rPr lang="en-US" dirty="0" err="1"/>
              <a:t>AbleSphere</a:t>
            </a:r>
            <a:r>
              <a:rPr lang="en-US" dirty="0"/>
              <a:t> ensures effective IEP optimization, resource access, and personalized learning solutions, meeting the unique needs of every stakeholder.</a:t>
            </a:r>
          </a:p>
          <a:p>
            <a:endParaRPr lang="en-US" dirty="0"/>
          </a:p>
          <a:p>
            <a:pPr marL="139700" indent="0">
              <a:buNone/>
            </a:pPr>
            <a:r>
              <a:rPr lang="en-US" dirty="0"/>
              <a:t>At the same time, </a:t>
            </a:r>
            <a:r>
              <a:rPr lang="en-US" dirty="0" err="1"/>
              <a:t>AbleSphere</a:t>
            </a:r>
            <a:r>
              <a:rPr lang="en-US" dirty="0"/>
              <a:t> addresses state and federal accessibility requirements by auditing and remediating web content to WCAG standards. This reduces technical challenges and financial burdens for governments while promoting inclusive education and equitable access to critical resources.</a:t>
            </a:r>
          </a:p>
          <a:p>
            <a:pPr marL="596900" lvl="0" indent="0" algn="l" rtl="0">
              <a:spcBef>
                <a:spcPts val="0"/>
              </a:spcBef>
              <a:spcAft>
                <a:spcPts val="0"/>
              </a:spcAft>
              <a:buClr>
                <a:schemeClr val="dk1"/>
              </a:buClr>
              <a:buSzPts val="1400"/>
              <a:buNone/>
            </a:pPr>
            <a:endParaRPr dirty="0"/>
          </a:p>
        </p:txBody>
      </p:sp>
    </p:spTree>
    <p:extLst>
      <p:ext uri="{BB962C8B-B14F-4D97-AF65-F5344CB8AC3E}">
        <p14:creationId xmlns:p14="http://schemas.microsoft.com/office/powerpoint/2010/main" val="1767232317"/>
      </p:ext>
    </p:extLst>
  </p:cSld>
  <p:clrMapOvr>
    <a:masterClrMapping/>
  </p:clrMapOvr>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969</Words>
  <Application>Microsoft Office PowerPoint</Application>
  <PresentationFormat>On-screen Show (16:9)</PresentationFormat>
  <Paragraphs>103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Montserrat Light</vt:lpstr>
      <vt:lpstr>Montserrat</vt:lpstr>
      <vt:lpstr>Bebas Neue</vt:lpstr>
      <vt:lpstr>Montserrat Black</vt:lpstr>
      <vt:lpstr>Nunito Light</vt:lpstr>
      <vt:lpstr>Artificial Intelligence (AI) Technology Project Proposal Infographics by Slidesgo</vt:lpstr>
      <vt:lpstr>Microsoft Artifical Intelligence (AI) Hackathon PROJECT  </vt:lpstr>
      <vt:lpstr>About AbleSphere</vt:lpstr>
      <vt:lpstr>Problem Statements</vt:lpstr>
      <vt:lpstr>How AbleSphere Empowers Stakeholders</vt:lpstr>
      <vt:lpstr>AbleSphere Application Features</vt:lpstr>
      <vt:lpstr>Tech Stack  </vt:lpstr>
      <vt:lpstr>AbleSphere Application Scalability</vt:lpstr>
      <vt:lpstr>AbleSphere Application Portability</vt:lpstr>
      <vt:lpstr>AbleSphere: Transforming Education Through Accessibility</vt:lpstr>
      <vt:lpstr>Next Steps</vt:lpstr>
      <vt:lpstr>Thank you from Team AbleSphere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Outkast63</dc:creator>
  <cp:lastModifiedBy>T N</cp:lastModifiedBy>
  <cp:revision>1</cp:revision>
  <dcterms:modified xsi:type="dcterms:W3CDTF">2024-12-21T07:18:09Z</dcterms:modified>
</cp:coreProperties>
</file>